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93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85B8-C6F0-4958-B3EE-70BBE22F2600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8E78-4127-483D-A7FD-05C676870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5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2FF4-10F9-4A83-B6E7-74F9347FFD0B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1D6F-E96E-4F0A-8FD3-3C700DF14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8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8626-8C6F-49EB-AC78-8442E68AD2F9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AC81-23E0-4FC2-93EE-EC278A1ED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FEEA-42CD-42B6-8559-89187AF7887B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B7F2-6CF0-4B21-A0DD-E762C13D1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2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C38F-B6FA-4577-9655-291781CA772D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AAB93-FDC1-4AFF-879E-33FD7C99A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1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FDFA-62EF-4F9A-A262-09575DC5C3B7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B9FB-FCB2-4161-9605-FF57FC896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8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1975-C110-4046-94EA-52FC872FD115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BC7E-4B3B-4C68-86EE-8F805EF57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FCCF6-EA1B-4C44-9C04-C90F4E4952C0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CB4C-DDDB-40B0-849C-5B36EB792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5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35A3-B8A5-48B8-87DF-97DE7EE81FF5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AA88-D966-43F9-85B5-C1ECC78CB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4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A86A-DF48-41B2-B9C1-FCAB9A329B34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5C1C-867A-4FB3-8690-02F1660F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43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0DC0-EDB2-4FD4-91FD-77E58B58E8E6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1408-79DC-44E3-B094-7237548E6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9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347971-EB84-44C1-85AA-8E318DA971D1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C17AB8-472E-4329-800D-B1771F7ED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2530475"/>
            <a:ext cx="7772400" cy="898525"/>
          </a:xfrm>
        </p:spPr>
        <p:txBody>
          <a:bodyPr/>
          <a:lstStyle/>
          <a:p>
            <a:pPr algn="l"/>
            <a:r>
              <a:rPr lang="ru-RU" smtClean="0">
                <a:solidFill>
                  <a:srgbClr val="ED193C"/>
                </a:solidFill>
              </a:rPr>
              <a:t>Заголовок презентации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3429000"/>
            <a:ext cx="6400800" cy="642938"/>
          </a:xfrm>
        </p:spPr>
        <p:txBody>
          <a:bodyPr/>
          <a:lstStyle/>
          <a:p>
            <a:pPr algn="l"/>
            <a:r>
              <a:rPr lang="ru-RU" sz="2800" smtClean="0">
                <a:solidFill>
                  <a:srgbClr val="919191"/>
                </a:solidFill>
              </a:rPr>
              <a:t>Подзаголовок темы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13"/>
            <a:ext cx="9144000" cy="1500187"/>
          </a:xfrm>
          <a:prstGeom prst="rect">
            <a:avLst/>
          </a:prstGeom>
          <a:solidFill>
            <a:srgbClr val="91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57813"/>
            <a:ext cx="9144000" cy="71437"/>
          </a:xfrm>
          <a:prstGeom prst="rect">
            <a:avLst/>
          </a:prstGeom>
          <a:solidFill>
            <a:srgbClr val="ED1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4" name="Picture 2" descr="E:\Soros\Soros Graphic Standard Manual\8.Presentation\links\FSK_logo_whit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813" y="642938"/>
            <a:ext cx="6400800" cy="357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ED193C"/>
                </a:solidFill>
                <a:latin typeface="+mn-lt"/>
              </a:rPr>
              <a:t>Фонд «Сорос-Кыргызстан»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714484"/>
      </p:ext>
    </p:extLst>
  </p:cSld>
  <p:clrMapOvr>
    <a:masterClrMapping/>
  </p:clrMapOvr>
</p:sld>
</file>

<file path=ppt/theme/theme1.xml><?xml version="1.0" encoding="utf-8"?>
<a:theme xmlns:a="http://schemas.openxmlformats.org/drawingml/2006/main" name="FSK_ppt_template">
  <a:themeElements>
    <a:clrScheme name="Soros Present">
      <a:dk1>
        <a:srgbClr val="ED193C"/>
      </a:dk1>
      <a:lt1>
        <a:sysClr val="window" lastClr="FFFFFF"/>
      </a:lt1>
      <a:dk2>
        <a:srgbClr val="603316"/>
      </a:dk2>
      <a:lt2>
        <a:srgbClr val="FFFFFF"/>
      </a:lt2>
      <a:accent1>
        <a:srgbClr val="ED193C"/>
      </a:accent1>
      <a:accent2>
        <a:srgbClr val="919191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ED193C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FSK_ppt_template</Template>
  <TotalTime>0</TotalTime>
  <Words>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FSK_ppt_template</vt:lpstr>
      <vt:lpstr>Заголовок презентации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Gulaiym Shigaibaeva</dc:creator>
  <cp:lastModifiedBy>Gulaiym Shigaibaeva</cp:lastModifiedBy>
  <cp:revision>1</cp:revision>
  <dcterms:created xsi:type="dcterms:W3CDTF">2019-03-01T03:53:04Z</dcterms:created>
  <dcterms:modified xsi:type="dcterms:W3CDTF">2019-03-01T03:53:35Z</dcterms:modified>
</cp:coreProperties>
</file>