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10" r:id="rId4"/>
    <p:sldMasterId id="2147483724" r:id="rId5"/>
    <p:sldMasterId id="2147483736" r:id="rId6"/>
  </p:sldMasterIdLst>
  <p:notesMasterIdLst>
    <p:notesMasterId r:id="rId20"/>
  </p:notesMasterIdLst>
  <p:sldIdLst>
    <p:sldId id="256" r:id="rId7"/>
    <p:sldId id="280" r:id="rId8"/>
    <p:sldId id="295" r:id="rId9"/>
    <p:sldId id="304" r:id="rId10"/>
    <p:sldId id="294" r:id="rId11"/>
    <p:sldId id="296" r:id="rId12"/>
    <p:sldId id="257" r:id="rId13"/>
    <p:sldId id="298" r:id="rId14"/>
    <p:sldId id="300" r:id="rId15"/>
    <p:sldId id="301" r:id="rId16"/>
    <p:sldId id="302" r:id="rId17"/>
    <p:sldId id="303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12" autoAdjust="0"/>
  </p:normalViewPr>
  <p:slideViewPr>
    <p:cSldViewPr snapToGrid="0">
      <p:cViewPr>
        <p:scale>
          <a:sx n="124" d="100"/>
          <a:sy n="124" d="100"/>
        </p:scale>
        <p:origin x="-6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0D695-6441-4634-927B-B3B21373FF0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1646EA-58E2-45F4-8A73-9DEB8372F879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F524ABF3-73A4-4760-B23D-8B6CD30FF0A9}" type="parTrans" cxnId="{972F0E1C-6C45-4B21-941E-128120EB25B2}">
      <dgm:prSet/>
      <dgm:spPr/>
      <dgm:t>
        <a:bodyPr/>
        <a:lstStyle/>
        <a:p>
          <a:endParaRPr lang="ru-RU"/>
        </a:p>
      </dgm:t>
    </dgm:pt>
    <dgm:pt modelId="{1A07B492-14AD-4AAE-8BCF-B7C8D8664BB8}" type="sibTrans" cxnId="{972F0E1C-6C45-4B21-941E-128120EB25B2}">
      <dgm:prSet/>
      <dgm:spPr/>
      <dgm:t>
        <a:bodyPr/>
        <a:lstStyle/>
        <a:p>
          <a:endParaRPr lang="ru-RU"/>
        </a:p>
      </dgm:t>
    </dgm:pt>
    <dgm:pt modelId="{5AEAE03B-3984-40FF-B662-2A8F85D0F21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i="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>
              <a:solidFill>
                <a:schemeClr val="tx1"/>
              </a:solidFill>
            </a:rPr>
            <a:t>(2) обеспечивать на первичном уровне комплексную, интегрированную и чутко реагирующую на изменения медико-санитарную и социальную помощь;</a:t>
          </a:r>
          <a:endParaRPr lang="ru-RU" sz="1800" dirty="0" smtClean="0">
            <a:solidFill>
              <a:schemeClr val="tx1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gm:t>
    </dgm:pt>
    <dgm:pt modelId="{0547EC88-124E-4C24-B8F3-A4984076330B}" type="parTrans" cxnId="{F0BC1070-7575-48EF-A18F-AFBE58C9C95D}">
      <dgm:prSet/>
      <dgm:spPr/>
      <dgm:t>
        <a:bodyPr/>
        <a:lstStyle/>
        <a:p>
          <a:endParaRPr lang="ru-RU"/>
        </a:p>
      </dgm:t>
    </dgm:pt>
    <dgm:pt modelId="{3E1DE672-0602-43D3-AE7A-4C522028D9A5}" type="sibTrans" cxnId="{F0BC1070-7575-48EF-A18F-AFBE58C9C95D}">
      <dgm:prSet/>
      <dgm:spPr/>
      <dgm:t>
        <a:bodyPr/>
        <a:lstStyle/>
        <a:p>
          <a:endParaRPr lang="ru-RU"/>
        </a:p>
      </dgm:t>
    </dgm:pt>
    <dgm:pt modelId="{24FB88C4-4E30-40FE-98BF-1F2B95E651AD}">
      <dgm:prSet custT="1"/>
      <dgm:spPr>
        <a:solidFill>
          <a:schemeClr val="accent2"/>
        </a:solidFill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(1) укреплять эффективное лидерство и руководство в области охраны психического здоровья;</a:t>
          </a:r>
          <a:endParaRPr lang="ru-RU" sz="2000" dirty="0">
            <a:solidFill>
              <a:schemeClr val="tx1"/>
            </a:solidFill>
          </a:endParaRPr>
        </a:p>
      </dgm:t>
    </dgm:pt>
    <dgm:pt modelId="{39A9C115-D085-4FEA-A0B1-4729131D4596}" type="parTrans" cxnId="{BD89056D-A192-4033-9DA2-AD5CF234B3E4}">
      <dgm:prSet/>
      <dgm:spPr/>
      <dgm:t>
        <a:bodyPr/>
        <a:lstStyle/>
        <a:p>
          <a:endParaRPr lang="ru-RU"/>
        </a:p>
      </dgm:t>
    </dgm:pt>
    <dgm:pt modelId="{C8F381F8-FCBA-4123-BA42-6CB6B3581403}" type="sibTrans" cxnId="{BD89056D-A192-4033-9DA2-AD5CF234B3E4}">
      <dgm:prSet/>
      <dgm:spPr/>
      <dgm:t>
        <a:bodyPr/>
        <a:lstStyle/>
        <a:p>
          <a:endParaRPr lang="ru-RU"/>
        </a:p>
      </dgm:t>
    </dgm:pt>
    <dgm:pt modelId="{0C61E1AA-CCEA-4573-A9AA-7BE6653031A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i="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>
              <a:solidFill>
                <a:schemeClr val="tx1"/>
              </a:solidFill>
            </a:rPr>
            <a:t>(3) осуществлять стратегии укрепления психического здоровья и профилактики в области психического здоровья;</a:t>
          </a:r>
          <a:endParaRPr lang="ru-RU" sz="1800" dirty="0" smtClean="0">
            <a:solidFill>
              <a:schemeClr val="tx1"/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7B0621BC-9B38-463D-8F40-8C548EE09C8B}" type="parTrans" cxnId="{D50717E1-A8D0-4BCF-86C3-4D9231AF5849}">
      <dgm:prSet/>
      <dgm:spPr/>
      <dgm:t>
        <a:bodyPr/>
        <a:lstStyle/>
        <a:p>
          <a:endParaRPr lang="ru-RU"/>
        </a:p>
      </dgm:t>
    </dgm:pt>
    <dgm:pt modelId="{B921017A-BA14-40D0-BD12-D4E290BD9BD0}" type="sibTrans" cxnId="{D50717E1-A8D0-4BCF-86C3-4D9231AF5849}">
      <dgm:prSet/>
      <dgm:spPr/>
      <dgm:t>
        <a:bodyPr/>
        <a:lstStyle/>
        <a:p>
          <a:endParaRPr lang="ru-RU"/>
        </a:p>
      </dgm:t>
    </dgm:pt>
    <dgm:pt modelId="{889BD42B-23AE-4FAA-92A9-574927482CA9}">
      <dgm:prSet/>
      <dgm:spPr>
        <a:solidFill>
          <a:srgbClr val="00B0F0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(4) укреплять информационные системы, фактические данные и исследования в области психического здоровья.</a:t>
          </a:r>
          <a:endParaRPr lang="ru-RU" dirty="0">
            <a:solidFill>
              <a:schemeClr val="tx1"/>
            </a:solidFill>
          </a:endParaRPr>
        </a:p>
      </dgm:t>
    </dgm:pt>
    <dgm:pt modelId="{75001AAA-A726-4534-8787-A15A5D6290C0}" type="parTrans" cxnId="{09AED7DE-56DA-4ABF-859A-1B08E7728B20}">
      <dgm:prSet/>
      <dgm:spPr/>
      <dgm:t>
        <a:bodyPr/>
        <a:lstStyle/>
        <a:p>
          <a:endParaRPr lang="ru-RU"/>
        </a:p>
      </dgm:t>
    </dgm:pt>
    <dgm:pt modelId="{B4A9B308-CF26-45C4-8D3F-EC564049D288}" type="sibTrans" cxnId="{09AED7DE-56DA-4ABF-859A-1B08E7728B20}">
      <dgm:prSet/>
      <dgm:spPr/>
      <dgm:t>
        <a:bodyPr/>
        <a:lstStyle/>
        <a:p>
          <a:endParaRPr lang="ru-RU"/>
        </a:p>
      </dgm:t>
    </dgm:pt>
    <dgm:pt modelId="{1995716B-41B2-4D93-B70D-D0BFDCDEC393}" type="pres">
      <dgm:prSet presAssocID="{3CD0D695-6441-4634-927B-B3B21373FF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94B56-4A46-4D7F-A33F-3C34F9F71744}" type="pres">
      <dgm:prSet presAssocID="{2F1646EA-58E2-45F4-8A73-9DEB8372F879}" presName="root1" presStyleCnt="0"/>
      <dgm:spPr/>
    </dgm:pt>
    <dgm:pt modelId="{DC40D884-31B5-4B57-90D3-F951CEF8AD6A}" type="pres">
      <dgm:prSet presAssocID="{2F1646EA-58E2-45F4-8A73-9DEB8372F879}" presName="LevelOneTextNode" presStyleLbl="node0" presStyleIdx="0" presStyleCnt="1" custScaleY="72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0B3B9-3F1E-4300-BCA4-54108D8B6A2A}" type="pres">
      <dgm:prSet presAssocID="{2F1646EA-58E2-45F4-8A73-9DEB8372F879}" presName="level2hierChild" presStyleCnt="0"/>
      <dgm:spPr/>
    </dgm:pt>
    <dgm:pt modelId="{C353C57C-BAA6-48F0-A7CB-CE5C3A9EB667}" type="pres">
      <dgm:prSet presAssocID="{39A9C115-D085-4FEA-A0B1-4729131D459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183DB6A-EF4C-435E-8546-A131DCDA845D}" type="pres">
      <dgm:prSet presAssocID="{39A9C115-D085-4FEA-A0B1-4729131D459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E920E93-C4E1-414D-B678-4D93D08FAA62}" type="pres">
      <dgm:prSet presAssocID="{24FB88C4-4E30-40FE-98BF-1F2B95E651AD}" presName="root2" presStyleCnt="0"/>
      <dgm:spPr/>
    </dgm:pt>
    <dgm:pt modelId="{4D6FDB8E-FB34-4D09-9167-50FA90605218}" type="pres">
      <dgm:prSet presAssocID="{24FB88C4-4E30-40FE-98BF-1F2B95E651AD}" presName="LevelTwoTextNode" presStyleLbl="node2" presStyleIdx="0" presStyleCnt="4" custScaleX="166580" custScaleY="142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26EDA-CA4D-4293-BB97-E98C9F783BE7}" type="pres">
      <dgm:prSet presAssocID="{24FB88C4-4E30-40FE-98BF-1F2B95E651AD}" presName="level3hierChild" presStyleCnt="0"/>
      <dgm:spPr/>
    </dgm:pt>
    <dgm:pt modelId="{BED5650C-1B9D-416B-8CC2-FB87B57BA1FD}" type="pres">
      <dgm:prSet presAssocID="{0547EC88-124E-4C24-B8F3-A4984076330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8BB74AC-1493-4DCF-BDB6-60D4DFCFE290}" type="pres">
      <dgm:prSet presAssocID="{0547EC88-124E-4C24-B8F3-A4984076330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27F3D1A-6899-4C05-B097-F7D1109A948C}" type="pres">
      <dgm:prSet presAssocID="{5AEAE03B-3984-40FF-B662-2A8F85D0F21C}" presName="root2" presStyleCnt="0"/>
      <dgm:spPr/>
    </dgm:pt>
    <dgm:pt modelId="{DB84CAF4-7CDD-4391-ABF3-554EE85A2983}" type="pres">
      <dgm:prSet presAssocID="{5AEAE03B-3984-40FF-B662-2A8F85D0F21C}" presName="LevelTwoTextNode" presStyleLbl="node2" presStyleIdx="1" presStyleCnt="4" custScaleX="168112" custScaleY="145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B07EB-6F9D-461A-A19E-CEBE646F4AA8}" type="pres">
      <dgm:prSet presAssocID="{5AEAE03B-3984-40FF-B662-2A8F85D0F21C}" presName="level3hierChild" presStyleCnt="0"/>
      <dgm:spPr/>
    </dgm:pt>
    <dgm:pt modelId="{E13597C6-EA14-4A97-9495-815A4961BFB0}" type="pres">
      <dgm:prSet presAssocID="{7B0621BC-9B38-463D-8F40-8C548EE09C8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3B2B9DD-BD78-4D46-89E0-24C8EAB38A17}" type="pres">
      <dgm:prSet presAssocID="{7B0621BC-9B38-463D-8F40-8C548EE09C8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1CE2E79-D9D1-45FB-AB0D-E35AD09B3D00}" type="pres">
      <dgm:prSet presAssocID="{0C61E1AA-CCEA-4573-A9AA-7BE6653031AC}" presName="root2" presStyleCnt="0"/>
      <dgm:spPr/>
    </dgm:pt>
    <dgm:pt modelId="{07C9CB76-56E2-4368-BCAE-26A5608DEBBD}" type="pres">
      <dgm:prSet presAssocID="{0C61E1AA-CCEA-4573-A9AA-7BE6653031AC}" presName="LevelTwoTextNode" presStyleLbl="node2" presStyleIdx="2" presStyleCnt="4" custScaleX="165941" custScaleY="13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B796D-AC04-4938-A529-4F4DD74C09FF}" type="pres">
      <dgm:prSet presAssocID="{0C61E1AA-CCEA-4573-A9AA-7BE6653031AC}" presName="level3hierChild" presStyleCnt="0"/>
      <dgm:spPr/>
    </dgm:pt>
    <dgm:pt modelId="{7DBE414C-CA3C-4F40-BA17-00745B6A7C06}" type="pres">
      <dgm:prSet presAssocID="{75001AAA-A726-4534-8787-A15A5D6290C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0291965-0D44-4B2D-8C8F-4148F0BD2330}" type="pres">
      <dgm:prSet presAssocID="{75001AAA-A726-4534-8787-A15A5D6290C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292CE2D-562D-46E6-88A2-20A11A62ECFF}" type="pres">
      <dgm:prSet presAssocID="{889BD42B-23AE-4FAA-92A9-574927482CA9}" presName="root2" presStyleCnt="0"/>
      <dgm:spPr/>
    </dgm:pt>
    <dgm:pt modelId="{E27BF576-24F4-450C-85DE-B21061D702D0}" type="pres">
      <dgm:prSet presAssocID="{889BD42B-23AE-4FAA-92A9-574927482CA9}" presName="LevelTwoTextNode" presStyleLbl="node2" presStyleIdx="3" presStyleCnt="4" custScaleX="168960" custScaleY="127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3F5A90-C72D-4BDE-90E9-9BF0A1895FDE}" type="pres">
      <dgm:prSet presAssocID="{889BD42B-23AE-4FAA-92A9-574927482CA9}" presName="level3hierChild" presStyleCnt="0"/>
      <dgm:spPr/>
    </dgm:pt>
  </dgm:ptLst>
  <dgm:cxnLst>
    <dgm:cxn modelId="{6E0BB9BB-D7B2-4087-996A-488B996E3839}" type="presOf" srcId="{24FB88C4-4E30-40FE-98BF-1F2B95E651AD}" destId="{4D6FDB8E-FB34-4D09-9167-50FA90605218}" srcOrd="0" destOrd="0" presId="urn:microsoft.com/office/officeart/2008/layout/HorizontalMultiLevelHierarchy"/>
    <dgm:cxn modelId="{0DFAF32E-BE0C-4A37-9FCF-B28A17D3FCCC}" type="presOf" srcId="{75001AAA-A726-4534-8787-A15A5D6290C0}" destId="{B0291965-0D44-4B2D-8C8F-4148F0BD2330}" srcOrd="1" destOrd="0" presId="urn:microsoft.com/office/officeart/2008/layout/HorizontalMultiLevelHierarchy"/>
    <dgm:cxn modelId="{09AED7DE-56DA-4ABF-859A-1B08E7728B20}" srcId="{2F1646EA-58E2-45F4-8A73-9DEB8372F879}" destId="{889BD42B-23AE-4FAA-92A9-574927482CA9}" srcOrd="3" destOrd="0" parTransId="{75001AAA-A726-4534-8787-A15A5D6290C0}" sibTransId="{B4A9B308-CF26-45C4-8D3F-EC564049D288}"/>
    <dgm:cxn modelId="{E52608B8-B09D-47A0-A533-85498A6E00A6}" type="presOf" srcId="{0547EC88-124E-4C24-B8F3-A4984076330B}" destId="{68BB74AC-1493-4DCF-BDB6-60D4DFCFE290}" srcOrd="1" destOrd="0" presId="urn:microsoft.com/office/officeart/2008/layout/HorizontalMultiLevelHierarchy"/>
    <dgm:cxn modelId="{270CA802-7644-4043-941A-DF8C79D55C50}" type="presOf" srcId="{0547EC88-124E-4C24-B8F3-A4984076330B}" destId="{BED5650C-1B9D-416B-8CC2-FB87B57BA1FD}" srcOrd="0" destOrd="0" presId="urn:microsoft.com/office/officeart/2008/layout/HorizontalMultiLevelHierarchy"/>
    <dgm:cxn modelId="{539607C7-24F9-4249-9597-4360450B1DFF}" type="presOf" srcId="{3CD0D695-6441-4634-927B-B3B21373FF03}" destId="{1995716B-41B2-4D93-B70D-D0BFDCDEC393}" srcOrd="0" destOrd="0" presId="urn:microsoft.com/office/officeart/2008/layout/HorizontalMultiLevelHierarchy"/>
    <dgm:cxn modelId="{972F0E1C-6C45-4B21-941E-128120EB25B2}" srcId="{3CD0D695-6441-4634-927B-B3B21373FF03}" destId="{2F1646EA-58E2-45F4-8A73-9DEB8372F879}" srcOrd="0" destOrd="0" parTransId="{F524ABF3-73A4-4760-B23D-8B6CD30FF0A9}" sibTransId="{1A07B492-14AD-4AAE-8BCF-B7C8D8664BB8}"/>
    <dgm:cxn modelId="{F0BC1070-7575-48EF-A18F-AFBE58C9C95D}" srcId="{2F1646EA-58E2-45F4-8A73-9DEB8372F879}" destId="{5AEAE03B-3984-40FF-B662-2A8F85D0F21C}" srcOrd="1" destOrd="0" parTransId="{0547EC88-124E-4C24-B8F3-A4984076330B}" sibTransId="{3E1DE672-0602-43D3-AE7A-4C522028D9A5}"/>
    <dgm:cxn modelId="{C8F76516-035C-4E26-B9D7-0284A6BA8B80}" type="presOf" srcId="{39A9C115-D085-4FEA-A0B1-4729131D4596}" destId="{C353C57C-BAA6-48F0-A7CB-CE5C3A9EB667}" srcOrd="0" destOrd="0" presId="urn:microsoft.com/office/officeart/2008/layout/HorizontalMultiLevelHierarchy"/>
    <dgm:cxn modelId="{D50717E1-A8D0-4BCF-86C3-4D9231AF5849}" srcId="{2F1646EA-58E2-45F4-8A73-9DEB8372F879}" destId="{0C61E1AA-CCEA-4573-A9AA-7BE6653031AC}" srcOrd="2" destOrd="0" parTransId="{7B0621BC-9B38-463D-8F40-8C548EE09C8B}" sibTransId="{B921017A-BA14-40D0-BD12-D4E290BD9BD0}"/>
    <dgm:cxn modelId="{87D7BE8E-2F4B-4328-B0FC-1EA349CD21E2}" type="presOf" srcId="{7B0621BC-9B38-463D-8F40-8C548EE09C8B}" destId="{E13597C6-EA14-4A97-9495-815A4961BFB0}" srcOrd="0" destOrd="0" presId="urn:microsoft.com/office/officeart/2008/layout/HorizontalMultiLevelHierarchy"/>
    <dgm:cxn modelId="{BD26558B-C47A-4C37-A903-6D0BBF129D59}" type="presOf" srcId="{7B0621BC-9B38-463D-8F40-8C548EE09C8B}" destId="{03B2B9DD-BD78-4D46-89E0-24C8EAB38A17}" srcOrd="1" destOrd="0" presId="urn:microsoft.com/office/officeart/2008/layout/HorizontalMultiLevelHierarchy"/>
    <dgm:cxn modelId="{096D4EA5-35C8-4C8C-AC60-DF5E3538720C}" type="presOf" srcId="{75001AAA-A726-4534-8787-A15A5D6290C0}" destId="{7DBE414C-CA3C-4F40-BA17-00745B6A7C06}" srcOrd="0" destOrd="0" presId="urn:microsoft.com/office/officeart/2008/layout/HorizontalMultiLevelHierarchy"/>
    <dgm:cxn modelId="{12C0F5AE-BD74-47F4-97C7-7CC3C65590E8}" type="presOf" srcId="{5AEAE03B-3984-40FF-B662-2A8F85D0F21C}" destId="{DB84CAF4-7CDD-4391-ABF3-554EE85A2983}" srcOrd="0" destOrd="0" presId="urn:microsoft.com/office/officeart/2008/layout/HorizontalMultiLevelHierarchy"/>
    <dgm:cxn modelId="{BD89056D-A192-4033-9DA2-AD5CF234B3E4}" srcId="{2F1646EA-58E2-45F4-8A73-9DEB8372F879}" destId="{24FB88C4-4E30-40FE-98BF-1F2B95E651AD}" srcOrd="0" destOrd="0" parTransId="{39A9C115-D085-4FEA-A0B1-4729131D4596}" sibTransId="{C8F381F8-FCBA-4123-BA42-6CB6B3581403}"/>
    <dgm:cxn modelId="{F785A1D0-0565-4098-B1B8-868884144949}" type="presOf" srcId="{889BD42B-23AE-4FAA-92A9-574927482CA9}" destId="{E27BF576-24F4-450C-85DE-B21061D702D0}" srcOrd="0" destOrd="0" presId="urn:microsoft.com/office/officeart/2008/layout/HorizontalMultiLevelHierarchy"/>
    <dgm:cxn modelId="{CBA7027C-7DD5-4127-9AF3-9A638B256701}" type="presOf" srcId="{39A9C115-D085-4FEA-A0B1-4729131D4596}" destId="{1183DB6A-EF4C-435E-8546-A131DCDA845D}" srcOrd="1" destOrd="0" presId="urn:microsoft.com/office/officeart/2008/layout/HorizontalMultiLevelHierarchy"/>
    <dgm:cxn modelId="{072F33E8-F259-47C9-910D-B48202C39543}" type="presOf" srcId="{2F1646EA-58E2-45F4-8A73-9DEB8372F879}" destId="{DC40D884-31B5-4B57-90D3-F951CEF8AD6A}" srcOrd="0" destOrd="0" presId="urn:microsoft.com/office/officeart/2008/layout/HorizontalMultiLevelHierarchy"/>
    <dgm:cxn modelId="{574EF242-C285-4067-A7FB-B693A3756F47}" type="presOf" srcId="{0C61E1AA-CCEA-4573-A9AA-7BE6653031AC}" destId="{07C9CB76-56E2-4368-BCAE-26A5608DEBBD}" srcOrd="0" destOrd="0" presId="urn:microsoft.com/office/officeart/2008/layout/HorizontalMultiLevelHierarchy"/>
    <dgm:cxn modelId="{E50F2791-8E44-4BCC-B79F-52C93ADCDC90}" type="presParOf" srcId="{1995716B-41B2-4D93-B70D-D0BFDCDEC393}" destId="{A9394B56-4A46-4D7F-A33F-3C34F9F71744}" srcOrd="0" destOrd="0" presId="urn:microsoft.com/office/officeart/2008/layout/HorizontalMultiLevelHierarchy"/>
    <dgm:cxn modelId="{FEDFB8FC-5643-457C-B46A-A48694D1B5F5}" type="presParOf" srcId="{A9394B56-4A46-4D7F-A33F-3C34F9F71744}" destId="{DC40D884-31B5-4B57-90D3-F951CEF8AD6A}" srcOrd="0" destOrd="0" presId="urn:microsoft.com/office/officeart/2008/layout/HorizontalMultiLevelHierarchy"/>
    <dgm:cxn modelId="{A464A46C-475C-4A85-B93B-B25D8213071A}" type="presParOf" srcId="{A9394B56-4A46-4D7F-A33F-3C34F9F71744}" destId="{4480B3B9-3F1E-4300-BCA4-54108D8B6A2A}" srcOrd="1" destOrd="0" presId="urn:microsoft.com/office/officeart/2008/layout/HorizontalMultiLevelHierarchy"/>
    <dgm:cxn modelId="{1A3BF4D4-720F-412B-B50C-EBAD4C3311C8}" type="presParOf" srcId="{4480B3B9-3F1E-4300-BCA4-54108D8B6A2A}" destId="{C353C57C-BAA6-48F0-A7CB-CE5C3A9EB667}" srcOrd="0" destOrd="0" presId="urn:microsoft.com/office/officeart/2008/layout/HorizontalMultiLevelHierarchy"/>
    <dgm:cxn modelId="{A1F996B6-2354-419E-A078-8A2789E2A58D}" type="presParOf" srcId="{C353C57C-BAA6-48F0-A7CB-CE5C3A9EB667}" destId="{1183DB6A-EF4C-435E-8546-A131DCDA845D}" srcOrd="0" destOrd="0" presId="urn:microsoft.com/office/officeart/2008/layout/HorizontalMultiLevelHierarchy"/>
    <dgm:cxn modelId="{1A623855-5960-4420-990E-7E41BE76445D}" type="presParOf" srcId="{4480B3B9-3F1E-4300-BCA4-54108D8B6A2A}" destId="{3E920E93-C4E1-414D-B678-4D93D08FAA62}" srcOrd="1" destOrd="0" presId="urn:microsoft.com/office/officeart/2008/layout/HorizontalMultiLevelHierarchy"/>
    <dgm:cxn modelId="{B98EC5FB-EC12-4D1F-B093-93286F3ACF7D}" type="presParOf" srcId="{3E920E93-C4E1-414D-B678-4D93D08FAA62}" destId="{4D6FDB8E-FB34-4D09-9167-50FA90605218}" srcOrd="0" destOrd="0" presId="urn:microsoft.com/office/officeart/2008/layout/HorizontalMultiLevelHierarchy"/>
    <dgm:cxn modelId="{07E9B924-DFDD-4838-89A0-20FEAEF48580}" type="presParOf" srcId="{3E920E93-C4E1-414D-B678-4D93D08FAA62}" destId="{34A26EDA-CA4D-4293-BB97-E98C9F783BE7}" srcOrd="1" destOrd="0" presId="urn:microsoft.com/office/officeart/2008/layout/HorizontalMultiLevelHierarchy"/>
    <dgm:cxn modelId="{A2343EC3-F882-401F-9CD7-FA1CB0377728}" type="presParOf" srcId="{4480B3B9-3F1E-4300-BCA4-54108D8B6A2A}" destId="{BED5650C-1B9D-416B-8CC2-FB87B57BA1FD}" srcOrd="2" destOrd="0" presId="urn:microsoft.com/office/officeart/2008/layout/HorizontalMultiLevelHierarchy"/>
    <dgm:cxn modelId="{8648464E-9128-4C91-A10E-B6028C54729A}" type="presParOf" srcId="{BED5650C-1B9D-416B-8CC2-FB87B57BA1FD}" destId="{68BB74AC-1493-4DCF-BDB6-60D4DFCFE290}" srcOrd="0" destOrd="0" presId="urn:microsoft.com/office/officeart/2008/layout/HorizontalMultiLevelHierarchy"/>
    <dgm:cxn modelId="{2D313BE8-193A-4F28-B8A9-D867866261AD}" type="presParOf" srcId="{4480B3B9-3F1E-4300-BCA4-54108D8B6A2A}" destId="{F27F3D1A-6899-4C05-B097-F7D1109A948C}" srcOrd="3" destOrd="0" presId="urn:microsoft.com/office/officeart/2008/layout/HorizontalMultiLevelHierarchy"/>
    <dgm:cxn modelId="{EC0EA3C0-8EC9-4503-A551-E3931D80CE98}" type="presParOf" srcId="{F27F3D1A-6899-4C05-B097-F7D1109A948C}" destId="{DB84CAF4-7CDD-4391-ABF3-554EE85A2983}" srcOrd="0" destOrd="0" presId="urn:microsoft.com/office/officeart/2008/layout/HorizontalMultiLevelHierarchy"/>
    <dgm:cxn modelId="{68107D9B-A130-41B4-9765-6769EC9EBCC2}" type="presParOf" srcId="{F27F3D1A-6899-4C05-B097-F7D1109A948C}" destId="{C28B07EB-6F9D-461A-A19E-CEBE646F4AA8}" srcOrd="1" destOrd="0" presId="urn:microsoft.com/office/officeart/2008/layout/HorizontalMultiLevelHierarchy"/>
    <dgm:cxn modelId="{30C8A349-540F-4930-BB16-95D8AB874002}" type="presParOf" srcId="{4480B3B9-3F1E-4300-BCA4-54108D8B6A2A}" destId="{E13597C6-EA14-4A97-9495-815A4961BFB0}" srcOrd="4" destOrd="0" presId="urn:microsoft.com/office/officeart/2008/layout/HorizontalMultiLevelHierarchy"/>
    <dgm:cxn modelId="{C65526DA-FA00-456D-896E-2B74BAEBABB1}" type="presParOf" srcId="{E13597C6-EA14-4A97-9495-815A4961BFB0}" destId="{03B2B9DD-BD78-4D46-89E0-24C8EAB38A17}" srcOrd="0" destOrd="0" presId="urn:microsoft.com/office/officeart/2008/layout/HorizontalMultiLevelHierarchy"/>
    <dgm:cxn modelId="{A8F8A9A7-58B6-4343-99A7-0A1147FA3EE6}" type="presParOf" srcId="{4480B3B9-3F1E-4300-BCA4-54108D8B6A2A}" destId="{D1CE2E79-D9D1-45FB-AB0D-E35AD09B3D00}" srcOrd="5" destOrd="0" presId="urn:microsoft.com/office/officeart/2008/layout/HorizontalMultiLevelHierarchy"/>
    <dgm:cxn modelId="{D6508590-CAEC-4B2A-BA2E-4EF4B3D23B95}" type="presParOf" srcId="{D1CE2E79-D9D1-45FB-AB0D-E35AD09B3D00}" destId="{07C9CB76-56E2-4368-BCAE-26A5608DEBBD}" srcOrd="0" destOrd="0" presId="urn:microsoft.com/office/officeart/2008/layout/HorizontalMultiLevelHierarchy"/>
    <dgm:cxn modelId="{EE587D23-8CE4-43FA-A771-18C5DC00AB2F}" type="presParOf" srcId="{D1CE2E79-D9D1-45FB-AB0D-E35AD09B3D00}" destId="{4C3B796D-AC04-4938-A529-4F4DD74C09FF}" srcOrd="1" destOrd="0" presId="urn:microsoft.com/office/officeart/2008/layout/HorizontalMultiLevelHierarchy"/>
    <dgm:cxn modelId="{0BC86575-A26D-496F-AEB2-0D8C16E52DC9}" type="presParOf" srcId="{4480B3B9-3F1E-4300-BCA4-54108D8B6A2A}" destId="{7DBE414C-CA3C-4F40-BA17-00745B6A7C06}" srcOrd="6" destOrd="0" presId="urn:microsoft.com/office/officeart/2008/layout/HorizontalMultiLevelHierarchy"/>
    <dgm:cxn modelId="{3F0A9E1F-7AED-425B-B088-3CF43633F8AC}" type="presParOf" srcId="{7DBE414C-CA3C-4F40-BA17-00745B6A7C06}" destId="{B0291965-0D44-4B2D-8C8F-4148F0BD2330}" srcOrd="0" destOrd="0" presId="urn:microsoft.com/office/officeart/2008/layout/HorizontalMultiLevelHierarchy"/>
    <dgm:cxn modelId="{D885C2F0-0923-4DB7-99D3-D6E20D52E46E}" type="presParOf" srcId="{4480B3B9-3F1E-4300-BCA4-54108D8B6A2A}" destId="{C292CE2D-562D-46E6-88A2-20A11A62ECFF}" srcOrd="7" destOrd="0" presId="urn:microsoft.com/office/officeart/2008/layout/HorizontalMultiLevelHierarchy"/>
    <dgm:cxn modelId="{8D3E3070-9324-4692-903A-53D22423EBEB}" type="presParOf" srcId="{C292CE2D-562D-46E6-88A2-20A11A62ECFF}" destId="{E27BF576-24F4-450C-85DE-B21061D702D0}" srcOrd="0" destOrd="0" presId="urn:microsoft.com/office/officeart/2008/layout/HorizontalMultiLevelHierarchy"/>
    <dgm:cxn modelId="{04CC1D2F-C8A5-4895-8F4A-C99D6330941B}" type="presParOf" srcId="{C292CE2D-562D-46E6-88A2-20A11A62ECFF}" destId="{593F5A90-C72D-4BDE-90E9-9BF0A1895F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3570F-5597-4153-927C-D12073113E8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7ABE8-45A3-4F18-8A1C-EC6EBD2FDE07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Интеграция психиатрии с общей медициной</a:t>
          </a:r>
          <a:endParaRPr lang="ru-RU" b="1" dirty="0"/>
        </a:p>
      </dgm:t>
    </dgm:pt>
    <dgm:pt modelId="{A9E4967D-1DCF-40AE-8CB8-E2E8EE4B27FE}" type="parTrans" cxnId="{C41D9A72-A8D1-42A6-B5E4-AAD6B4D973F7}">
      <dgm:prSet/>
      <dgm:spPr/>
      <dgm:t>
        <a:bodyPr/>
        <a:lstStyle/>
        <a:p>
          <a:endParaRPr lang="ru-RU"/>
        </a:p>
      </dgm:t>
    </dgm:pt>
    <dgm:pt modelId="{AFABBCCC-E20E-4722-80CF-E2B38AAD4D8B}" type="sibTrans" cxnId="{C41D9A72-A8D1-42A6-B5E4-AAD6B4D973F7}">
      <dgm:prSet/>
      <dgm:spPr/>
      <dgm:t>
        <a:bodyPr/>
        <a:lstStyle/>
        <a:p>
          <a:endParaRPr lang="ru-RU"/>
        </a:p>
      </dgm:t>
    </dgm:pt>
    <dgm:pt modelId="{605DA354-CD1D-4768-90CA-1855CFDA3C26}">
      <dgm:prSet phldrT="[Текст]" custT="1"/>
      <dgm:spPr/>
      <dgm:t>
        <a:bodyPr/>
        <a:lstStyle/>
        <a:p>
          <a:r>
            <a:rPr lang="ru-RU" sz="2000" b="1" dirty="0" smtClean="0"/>
            <a:t>Инструментальные-обследования</a:t>
          </a:r>
          <a:endParaRPr lang="ru-RU" sz="2000" b="1" dirty="0"/>
        </a:p>
      </dgm:t>
    </dgm:pt>
    <dgm:pt modelId="{266A9F9A-D755-45D4-8514-AF61A78773B9}" type="parTrans" cxnId="{11D1D616-D441-448D-97CD-D682892BFEF4}">
      <dgm:prSet/>
      <dgm:spPr/>
      <dgm:t>
        <a:bodyPr/>
        <a:lstStyle/>
        <a:p>
          <a:endParaRPr lang="ru-RU"/>
        </a:p>
      </dgm:t>
    </dgm:pt>
    <dgm:pt modelId="{98120C82-C40E-4C4D-9A11-B7C77DD3C633}" type="sibTrans" cxnId="{11D1D616-D441-448D-97CD-D682892BFEF4}">
      <dgm:prSet/>
      <dgm:spPr/>
      <dgm:t>
        <a:bodyPr/>
        <a:lstStyle/>
        <a:p>
          <a:endParaRPr lang="ru-RU"/>
        </a:p>
      </dgm:t>
    </dgm:pt>
    <dgm:pt modelId="{58A84E18-0142-4BA7-B384-A91088D03999}">
      <dgm:prSet phldrT="[Текст]" custT="1"/>
      <dgm:spPr/>
      <dgm:t>
        <a:bodyPr/>
        <a:lstStyle/>
        <a:p>
          <a:r>
            <a:rPr lang="ru-RU" sz="2000" b="1" dirty="0" smtClean="0"/>
            <a:t>Медикаментозное лечение </a:t>
          </a:r>
          <a:endParaRPr lang="ru-RU" sz="2000" b="1" dirty="0"/>
        </a:p>
      </dgm:t>
    </dgm:pt>
    <dgm:pt modelId="{852BE308-18F9-4133-8077-58702F4A1815}" type="parTrans" cxnId="{C794D049-5B64-4C82-AB7A-5906B65B3B5A}">
      <dgm:prSet/>
      <dgm:spPr/>
      <dgm:t>
        <a:bodyPr/>
        <a:lstStyle/>
        <a:p>
          <a:endParaRPr lang="ru-RU"/>
        </a:p>
      </dgm:t>
    </dgm:pt>
    <dgm:pt modelId="{895ADBD7-518C-4995-BBA4-8B714F4E9E09}" type="sibTrans" cxnId="{C794D049-5B64-4C82-AB7A-5906B65B3B5A}">
      <dgm:prSet/>
      <dgm:spPr/>
      <dgm:t>
        <a:bodyPr/>
        <a:lstStyle/>
        <a:p>
          <a:endParaRPr lang="ru-RU"/>
        </a:p>
      </dgm:t>
    </dgm:pt>
    <dgm:pt modelId="{22E341C0-6F55-4709-951B-E7757732CD3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Интеграция психиатрии с социальными институтами</a:t>
          </a:r>
          <a:endParaRPr lang="ru-RU" b="1" dirty="0"/>
        </a:p>
      </dgm:t>
    </dgm:pt>
    <dgm:pt modelId="{A675C0F0-6CFF-4474-A30C-73D7E141C438}" type="parTrans" cxnId="{969BC774-7632-4E61-9E74-B118A9DEDC1F}">
      <dgm:prSet/>
      <dgm:spPr/>
      <dgm:t>
        <a:bodyPr/>
        <a:lstStyle/>
        <a:p>
          <a:endParaRPr lang="ru-RU"/>
        </a:p>
      </dgm:t>
    </dgm:pt>
    <dgm:pt modelId="{D8013ED5-0575-4477-9D08-A53FDF8530D5}" type="sibTrans" cxnId="{969BC774-7632-4E61-9E74-B118A9DEDC1F}">
      <dgm:prSet/>
      <dgm:spPr/>
      <dgm:t>
        <a:bodyPr/>
        <a:lstStyle/>
        <a:p>
          <a:endParaRPr lang="ru-RU"/>
        </a:p>
      </dgm:t>
    </dgm:pt>
    <dgm:pt modelId="{F0658188-B0D3-4E78-8CCD-FEA0020A8B31}">
      <dgm:prSet phldrT="[Текст]"/>
      <dgm:spPr/>
      <dgm:t>
        <a:bodyPr/>
        <a:lstStyle/>
        <a:p>
          <a:r>
            <a:rPr lang="ru-RU" b="1" dirty="0" smtClean="0"/>
            <a:t>Интеграция в общество</a:t>
          </a:r>
          <a:endParaRPr lang="ru-RU" b="1" dirty="0"/>
        </a:p>
      </dgm:t>
    </dgm:pt>
    <dgm:pt modelId="{4CD30A2C-0ABF-40F8-9B2F-43B12083CC5A}" type="parTrans" cxnId="{2164E51E-6EB4-4DA4-8546-7B9D9884D266}">
      <dgm:prSet/>
      <dgm:spPr/>
      <dgm:t>
        <a:bodyPr/>
        <a:lstStyle/>
        <a:p>
          <a:endParaRPr lang="ru-RU"/>
        </a:p>
      </dgm:t>
    </dgm:pt>
    <dgm:pt modelId="{9DF0CDA1-CE52-419E-BDBE-FFE3778DF56C}" type="sibTrans" cxnId="{2164E51E-6EB4-4DA4-8546-7B9D9884D266}">
      <dgm:prSet/>
      <dgm:spPr/>
      <dgm:t>
        <a:bodyPr/>
        <a:lstStyle/>
        <a:p>
          <a:endParaRPr lang="ru-RU"/>
        </a:p>
      </dgm:t>
    </dgm:pt>
    <dgm:pt modelId="{422AA76A-37D2-4AE9-9D08-3982B6F99B76}">
      <dgm:prSet phldrT="[Текст]"/>
      <dgm:spPr/>
      <dgm:t>
        <a:bodyPr/>
        <a:lstStyle/>
        <a:p>
          <a:r>
            <a:rPr lang="ru-RU" b="1" dirty="0" smtClean="0"/>
            <a:t>Помощь в трудоустройстве</a:t>
          </a:r>
          <a:endParaRPr lang="ru-RU" b="1" dirty="0"/>
        </a:p>
      </dgm:t>
    </dgm:pt>
    <dgm:pt modelId="{DA3524B4-658D-4FBB-A4D0-9A3FEF2C31E8}" type="parTrans" cxnId="{4193E530-DAF0-4FE7-A326-7FC242DC1AAF}">
      <dgm:prSet/>
      <dgm:spPr/>
      <dgm:t>
        <a:bodyPr/>
        <a:lstStyle/>
        <a:p>
          <a:endParaRPr lang="ru-RU"/>
        </a:p>
      </dgm:t>
    </dgm:pt>
    <dgm:pt modelId="{F5AF7436-EE8E-4768-B11D-A260B308D61C}" type="sibTrans" cxnId="{4193E530-DAF0-4FE7-A326-7FC242DC1AAF}">
      <dgm:prSet/>
      <dgm:spPr/>
      <dgm:t>
        <a:bodyPr/>
        <a:lstStyle/>
        <a:p>
          <a:endParaRPr lang="ru-RU"/>
        </a:p>
      </dgm:t>
    </dgm:pt>
    <dgm:pt modelId="{A20E88DB-2748-43C5-810C-058C36D0F043}">
      <dgm:prSet phldrT="[Текст]"/>
      <dgm:spPr/>
      <dgm:t>
        <a:bodyPr/>
        <a:lstStyle/>
        <a:p>
          <a:r>
            <a:rPr lang="ru-RU" b="1" dirty="0" smtClean="0"/>
            <a:t>Восстановление</a:t>
          </a:r>
          <a:endParaRPr lang="ru-RU" b="1" dirty="0"/>
        </a:p>
      </dgm:t>
    </dgm:pt>
    <dgm:pt modelId="{84D52977-6330-48B3-B0B8-C55E70512B32}" type="parTrans" cxnId="{5DDEBAF2-DB89-42B1-B0CF-96EE32B212B3}">
      <dgm:prSet/>
      <dgm:spPr/>
      <dgm:t>
        <a:bodyPr/>
        <a:lstStyle/>
        <a:p>
          <a:endParaRPr lang="ru-RU"/>
        </a:p>
      </dgm:t>
    </dgm:pt>
    <dgm:pt modelId="{017C3141-3078-4D42-91AA-8B1C554AB5DF}" type="sibTrans" cxnId="{5DDEBAF2-DB89-42B1-B0CF-96EE32B212B3}">
      <dgm:prSet/>
      <dgm:spPr/>
      <dgm:t>
        <a:bodyPr/>
        <a:lstStyle/>
        <a:p>
          <a:endParaRPr lang="ru-RU"/>
        </a:p>
      </dgm:t>
    </dgm:pt>
    <dgm:pt modelId="{8C218F1E-8735-49CE-A168-61BD701655FA}">
      <dgm:prSet custT="1"/>
      <dgm:spPr/>
      <dgm:t>
        <a:bodyPr/>
        <a:lstStyle/>
        <a:p>
          <a:r>
            <a:rPr lang="ru-RU" sz="2400" b="1" dirty="0" smtClean="0"/>
            <a:t>Психообразование </a:t>
          </a:r>
          <a:endParaRPr lang="ru-RU" sz="2400" b="1" dirty="0"/>
        </a:p>
      </dgm:t>
    </dgm:pt>
    <dgm:pt modelId="{BF4137EF-5E62-4AC3-8E28-AF0ECE4F9787}" type="parTrans" cxnId="{6CFF4BA2-53AD-4961-8706-4BDA9782C714}">
      <dgm:prSet/>
      <dgm:spPr/>
      <dgm:t>
        <a:bodyPr/>
        <a:lstStyle/>
        <a:p>
          <a:endParaRPr lang="ru-RU"/>
        </a:p>
      </dgm:t>
    </dgm:pt>
    <dgm:pt modelId="{CE6E4E9C-2B8B-46D2-98E2-38718C2A3C25}" type="sibTrans" cxnId="{6CFF4BA2-53AD-4961-8706-4BDA9782C714}">
      <dgm:prSet/>
      <dgm:spPr/>
      <dgm:t>
        <a:bodyPr/>
        <a:lstStyle/>
        <a:p>
          <a:endParaRPr lang="ru-RU"/>
        </a:p>
      </dgm:t>
    </dgm:pt>
    <dgm:pt modelId="{90363646-2108-4755-B687-545230A92F01}" type="pres">
      <dgm:prSet presAssocID="{8363570F-5597-4153-927C-D12073113E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A7BAB1-5AFC-420D-A12D-70FC18EF7983}" type="pres">
      <dgm:prSet presAssocID="{D097ABE8-45A3-4F18-8A1C-EC6EBD2FDE07}" presName="root" presStyleCnt="0"/>
      <dgm:spPr/>
    </dgm:pt>
    <dgm:pt modelId="{34CD4DD0-374A-43E0-A952-D16540C5314D}" type="pres">
      <dgm:prSet presAssocID="{D097ABE8-45A3-4F18-8A1C-EC6EBD2FDE07}" presName="rootComposite" presStyleCnt="0"/>
      <dgm:spPr/>
    </dgm:pt>
    <dgm:pt modelId="{478D4E7D-FD56-44D6-9B59-DFBC18525179}" type="pres">
      <dgm:prSet presAssocID="{D097ABE8-45A3-4F18-8A1C-EC6EBD2FDE07}" presName="rootText" presStyleLbl="node1" presStyleIdx="0" presStyleCnt="2" custScaleX="227280" custScaleY="167502" custLinFactX="-67193" custLinFactNeighborX="-100000" custLinFactNeighborY="3008"/>
      <dgm:spPr/>
      <dgm:t>
        <a:bodyPr/>
        <a:lstStyle/>
        <a:p>
          <a:endParaRPr lang="ru-RU"/>
        </a:p>
      </dgm:t>
    </dgm:pt>
    <dgm:pt modelId="{05A55162-AEDA-47A2-BC48-7893BA454BCD}" type="pres">
      <dgm:prSet presAssocID="{D097ABE8-45A3-4F18-8A1C-EC6EBD2FDE07}" presName="rootConnector" presStyleLbl="node1" presStyleIdx="0" presStyleCnt="2"/>
      <dgm:spPr/>
      <dgm:t>
        <a:bodyPr/>
        <a:lstStyle/>
        <a:p>
          <a:endParaRPr lang="ru-RU"/>
        </a:p>
      </dgm:t>
    </dgm:pt>
    <dgm:pt modelId="{D5DCC979-5A7D-4DC5-9933-4570222247DB}" type="pres">
      <dgm:prSet presAssocID="{D097ABE8-45A3-4F18-8A1C-EC6EBD2FDE07}" presName="childShape" presStyleCnt="0"/>
      <dgm:spPr/>
    </dgm:pt>
    <dgm:pt modelId="{583E6224-C12B-4F97-8812-FE6D42D3A37C}" type="pres">
      <dgm:prSet presAssocID="{266A9F9A-D755-45D4-8514-AF61A78773B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9415C72-483C-46C8-BF04-634C0488ED03}" type="pres">
      <dgm:prSet presAssocID="{605DA354-CD1D-4768-90CA-1855CFDA3C26}" presName="childText" presStyleLbl="bgAcc1" presStyleIdx="0" presStyleCnt="6" custScaleX="305407" custScaleY="172382" custLinFactX="-15176" custLinFactNeighborX="-100000" custLinFactNeighborY="-8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11348-ABE0-484A-B6B6-D8EA36474150}" type="pres">
      <dgm:prSet presAssocID="{BF4137EF-5E62-4AC3-8E28-AF0ECE4F978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7D9B806F-12D8-4750-8F1D-73547568952A}" type="pres">
      <dgm:prSet presAssocID="{8C218F1E-8735-49CE-A168-61BD701655FA}" presName="childText" presStyleLbl="bgAcc1" presStyleIdx="1" presStyleCnt="6" custScaleX="305407" custScaleY="123325" custLinFactX="-15176" custLinFactNeighborX="-100000" custLinFactNeighborY="-13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72B7C-8F2E-41BB-A77E-85CFFF3D059C}" type="pres">
      <dgm:prSet presAssocID="{852BE308-18F9-4133-8077-58702F4A1815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4662BCC-2D58-4B48-9ED1-9594890A5EBE}" type="pres">
      <dgm:prSet presAssocID="{58A84E18-0142-4BA7-B384-A91088D03999}" presName="childText" presStyleLbl="bgAcc1" presStyleIdx="2" presStyleCnt="6" custScaleX="296159" custScaleY="189595" custLinFactX="-15176" custLinFactNeighborX="-100000" custLinFactNeighborY="-17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89E22-C8A7-48F3-AE48-90A7A7743044}" type="pres">
      <dgm:prSet presAssocID="{22E341C0-6F55-4709-951B-E7757732CD36}" presName="root" presStyleCnt="0"/>
      <dgm:spPr/>
    </dgm:pt>
    <dgm:pt modelId="{ECD05D96-7102-4251-A650-C5AB9831155D}" type="pres">
      <dgm:prSet presAssocID="{22E341C0-6F55-4709-951B-E7757732CD36}" presName="rootComposite" presStyleCnt="0"/>
      <dgm:spPr/>
    </dgm:pt>
    <dgm:pt modelId="{92DA06BE-E555-4784-8A74-38E01A595ECD}" type="pres">
      <dgm:prSet presAssocID="{22E341C0-6F55-4709-951B-E7757732CD36}" presName="rootText" presStyleLbl="node1" presStyleIdx="1" presStyleCnt="2" custScaleX="256160" custScaleY="171264" custLinFactNeighborX="98713" custLinFactNeighborY="3008"/>
      <dgm:spPr/>
      <dgm:t>
        <a:bodyPr/>
        <a:lstStyle/>
        <a:p>
          <a:endParaRPr lang="ru-RU"/>
        </a:p>
      </dgm:t>
    </dgm:pt>
    <dgm:pt modelId="{2DD056D4-B782-40C2-9704-9E2C619DFE0E}" type="pres">
      <dgm:prSet presAssocID="{22E341C0-6F55-4709-951B-E7757732CD36}" presName="rootConnector" presStyleLbl="node1" presStyleIdx="1" presStyleCnt="2"/>
      <dgm:spPr/>
      <dgm:t>
        <a:bodyPr/>
        <a:lstStyle/>
        <a:p>
          <a:endParaRPr lang="ru-RU"/>
        </a:p>
      </dgm:t>
    </dgm:pt>
    <dgm:pt modelId="{0D65C24E-5DC0-42CB-87A8-A48069CFCBDE}" type="pres">
      <dgm:prSet presAssocID="{22E341C0-6F55-4709-951B-E7757732CD36}" presName="childShape" presStyleCnt="0"/>
      <dgm:spPr/>
    </dgm:pt>
    <dgm:pt modelId="{2E94C2FB-660F-4F5E-A28D-BA41B7147FFD}" type="pres">
      <dgm:prSet presAssocID="{4CD30A2C-0ABF-40F8-9B2F-43B12083CC5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B91EE9-3015-419C-9348-ADDCF1E639DC}" type="pres">
      <dgm:prSet presAssocID="{F0658188-B0D3-4E78-8CCD-FEA0020A8B31}" presName="childText" presStyleLbl="bgAcc1" presStyleIdx="3" presStyleCnt="6" custScaleX="271162" custScaleY="116916" custLinFactX="49732" custLinFactNeighborX="100000" custLinFactNeighborY="-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47A29-4937-408A-87D0-55C9C707BCA8}" type="pres">
      <dgm:prSet presAssocID="{DA3524B4-658D-4FBB-A4D0-9A3FEF2C31E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C76D86E2-F167-4020-97E9-AD90403C2368}" type="pres">
      <dgm:prSet presAssocID="{422AA76A-37D2-4AE9-9D08-3982B6F99B76}" presName="childText" presStyleLbl="bgAcc1" presStyleIdx="4" presStyleCnt="6" custScaleX="271162" custScaleY="189220" custLinFactX="57264" custLinFactNeighborX="100000" custLinFactNeighborY="-4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01243-2FD5-45B1-B39F-6CF069130AE6}" type="pres">
      <dgm:prSet presAssocID="{84D52977-6330-48B3-B0B8-C55E70512B3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0EEB502-C42B-44EA-BC06-99CC558D0A9A}" type="pres">
      <dgm:prSet presAssocID="{A20E88DB-2748-43C5-810C-058C36D0F043}" presName="childText" presStyleLbl="bgAcc1" presStyleIdx="5" presStyleCnt="6" custScaleX="275784" custScaleY="183395" custLinFactX="57264" custLinFactNeighborX="100000" custLinFactNeighborY="5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A6265-BE95-4775-A7E3-01D7824D1C01}" type="presOf" srcId="{4CD30A2C-0ABF-40F8-9B2F-43B12083CC5A}" destId="{2E94C2FB-660F-4F5E-A28D-BA41B7147FFD}" srcOrd="0" destOrd="0" presId="urn:microsoft.com/office/officeart/2005/8/layout/hierarchy3"/>
    <dgm:cxn modelId="{3189F6EA-F256-4E25-BD52-A7AC5BDD7615}" type="presOf" srcId="{22E341C0-6F55-4709-951B-E7757732CD36}" destId="{2DD056D4-B782-40C2-9704-9E2C619DFE0E}" srcOrd="1" destOrd="0" presId="urn:microsoft.com/office/officeart/2005/8/layout/hierarchy3"/>
    <dgm:cxn modelId="{551760B9-368F-4CEC-91C0-7CEAA3CCC834}" type="presOf" srcId="{D097ABE8-45A3-4F18-8A1C-EC6EBD2FDE07}" destId="{478D4E7D-FD56-44D6-9B59-DFBC18525179}" srcOrd="0" destOrd="0" presId="urn:microsoft.com/office/officeart/2005/8/layout/hierarchy3"/>
    <dgm:cxn modelId="{013E6644-C092-4858-8259-00F81033A4F9}" type="presOf" srcId="{8363570F-5597-4153-927C-D12073113E86}" destId="{90363646-2108-4755-B687-545230A92F01}" srcOrd="0" destOrd="0" presId="urn:microsoft.com/office/officeart/2005/8/layout/hierarchy3"/>
    <dgm:cxn modelId="{376B3ABB-CB95-4E2D-8619-199AC148E868}" type="presOf" srcId="{A20E88DB-2748-43C5-810C-058C36D0F043}" destId="{A0EEB502-C42B-44EA-BC06-99CC558D0A9A}" srcOrd="0" destOrd="0" presId="urn:microsoft.com/office/officeart/2005/8/layout/hierarchy3"/>
    <dgm:cxn modelId="{C41D9A72-A8D1-42A6-B5E4-AAD6B4D973F7}" srcId="{8363570F-5597-4153-927C-D12073113E86}" destId="{D097ABE8-45A3-4F18-8A1C-EC6EBD2FDE07}" srcOrd="0" destOrd="0" parTransId="{A9E4967D-1DCF-40AE-8CB8-E2E8EE4B27FE}" sibTransId="{AFABBCCC-E20E-4722-80CF-E2B38AAD4D8B}"/>
    <dgm:cxn modelId="{E8DD4CA5-00F4-458E-AC2E-3AFAE8B029A6}" type="presOf" srcId="{BF4137EF-5E62-4AC3-8E28-AF0ECE4F9787}" destId="{C3B11348-ABE0-484A-B6B6-D8EA36474150}" srcOrd="0" destOrd="0" presId="urn:microsoft.com/office/officeart/2005/8/layout/hierarchy3"/>
    <dgm:cxn modelId="{969BC774-7632-4E61-9E74-B118A9DEDC1F}" srcId="{8363570F-5597-4153-927C-D12073113E86}" destId="{22E341C0-6F55-4709-951B-E7757732CD36}" srcOrd="1" destOrd="0" parTransId="{A675C0F0-6CFF-4474-A30C-73D7E141C438}" sibTransId="{D8013ED5-0575-4477-9D08-A53FDF8530D5}"/>
    <dgm:cxn modelId="{2164E51E-6EB4-4DA4-8546-7B9D9884D266}" srcId="{22E341C0-6F55-4709-951B-E7757732CD36}" destId="{F0658188-B0D3-4E78-8CCD-FEA0020A8B31}" srcOrd="0" destOrd="0" parTransId="{4CD30A2C-0ABF-40F8-9B2F-43B12083CC5A}" sibTransId="{9DF0CDA1-CE52-419E-BDBE-FFE3778DF56C}"/>
    <dgm:cxn modelId="{60098F42-E316-44D5-8AA7-D9D529F097D1}" type="presOf" srcId="{D097ABE8-45A3-4F18-8A1C-EC6EBD2FDE07}" destId="{05A55162-AEDA-47A2-BC48-7893BA454BCD}" srcOrd="1" destOrd="0" presId="urn:microsoft.com/office/officeart/2005/8/layout/hierarchy3"/>
    <dgm:cxn modelId="{187252EA-9868-4F7A-8DBF-BFA6DDEC186B}" type="presOf" srcId="{605DA354-CD1D-4768-90CA-1855CFDA3C26}" destId="{69415C72-483C-46C8-BF04-634C0488ED03}" srcOrd="0" destOrd="0" presId="urn:microsoft.com/office/officeart/2005/8/layout/hierarchy3"/>
    <dgm:cxn modelId="{5DDEBAF2-DB89-42B1-B0CF-96EE32B212B3}" srcId="{22E341C0-6F55-4709-951B-E7757732CD36}" destId="{A20E88DB-2748-43C5-810C-058C36D0F043}" srcOrd="2" destOrd="0" parTransId="{84D52977-6330-48B3-B0B8-C55E70512B32}" sibTransId="{017C3141-3078-4D42-91AA-8B1C554AB5DF}"/>
    <dgm:cxn modelId="{56F46ABF-AD57-43E1-B24B-6A3E4803C04A}" type="presOf" srcId="{8C218F1E-8735-49CE-A168-61BD701655FA}" destId="{7D9B806F-12D8-4750-8F1D-73547568952A}" srcOrd="0" destOrd="0" presId="urn:microsoft.com/office/officeart/2005/8/layout/hierarchy3"/>
    <dgm:cxn modelId="{4FC063CC-6CF3-4B15-8422-B9E20D371140}" type="presOf" srcId="{422AA76A-37D2-4AE9-9D08-3982B6F99B76}" destId="{C76D86E2-F167-4020-97E9-AD90403C2368}" srcOrd="0" destOrd="0" presId="urn:microsoft.com/office/officeart/2005/8/layout/hierarchy3"/>
    <dgm:cxn modelId="{4C6D3607-7459-47A7-A928-DC2B25880888}" type="presOf" srcId="{266A9F9A-D755-45D4-8514-AF61A78773B9}" destId="{583E6224-C12B-4F97-8812-FE6D42D3A37C}" srcOrd="0" destOrd="0" presId="urn:microsoft.com/office/officeart/2005/8/layout/hierarchy3"/>
    <dgm:cxn modelId="{9CFE19A0-8A00-4905-8B5B-E58534CB04D1}" type="presOf" srcId="{DA3524B4-658D-4FBB-A4D0-9A3FEF2C31E8}" destId="{4A147A29-4937-408A-87D0-55C9C707BCA8}" srcOrd="0" destOrd="0" presId="urn:microsoft.com/office/officeart/2005/8/layout/hierarchy3"/>
    <dgm:cxn modelId="{1E599AD8-A114-4404-A3A6-B49ACA2AA355}" type="presOf" srcId="{852BE308-18F9-4133-8077-58702F4A1815}" destId="{71C72B7C-8F2E-41BB-A77E-85CFFF3D059C}" srcOrd="0" destOrd="0" presId="urn:microsoft.com/office/officeart/2005/8/layout/hierarchy3"/>
    <dgm:cxn modelId="{9EC20A14-77F9-49C4-A818-FADDCDF62889}" type="presOf" srcId="{22E341C0-6F55-4709-951B-E7757732CD36}" destId="{92DA06BE-E555-4784-8A74-38E01A595ECD}" srcOrd="0" destOrd="0" presId="urn:microsoft.com/office/officeart/2005/8/layout/hierarchy3"/>
    <dgm:cxn modelId="{11D1D616-D441-448D-97CD-D682892BFEF4}" srcId="{D097ABE8-45A3-4F18-8A1C-EC6EBD2FDE07}" destId="{605DA354-CD1D-4768-90CA-1855CFDA3C26}" srcOrd="0" destOrd="0" parTransId="{266A9F9A-D755-45D4-8514-AF61A78773B9}" sibTransId="{98120C82-C40E-4C4D-9A11-B7C77DD3C633}"/>
    <dgm:cxn modelId="{EFB352E2-213B-44DD-BCA4-8FE5B9633997}" type="presOf" srcId="{84D52977-6330-48B3-B0B8-C55E70512B32}" destId="{E2B01243-2FD5-45B1-B39F-6CF069130AE6}" srcOrd="0" destOrd="0" presId="urn:microsoft.com/office/officeart/2005/8/layout/hierarchy3"/>
    <dgm:cxn modelId="{4193E530-DAF0-4FE7-A326-7FC242DC1AAF}" srcId="{22E341C0-6F55-4709-951B-E7757732CD36}" destId="{422AA76A-37D2-4AE9-9D08-3982B6F99B76}" srcOrd="1" destOrd="0" parTransId="{DA3524B4-658D-4FBB-A4D0-9A3FEF2C31E8}" sibTransId="{F5AF7436-EE8E-4768-B11D-A260B308D61C}"/>
    <dgm:cxn modelId="{6323782E-8206-4E24-8168-147AF0E902B3}" type="presOf" srcId="{58A84E18-0142-4BA7-B384-A91088D03999}" destId="{24662BCC-2D58-4B48-9ED1-9594890A5EBE}" srcOrd="0" destOrd="0" presId="urn:microsoft.com/office/officeart/2005/8/layout/hierarchy3"/>
    <dgm:cxn modelId="{6CFF4BA2-53AD-4961-8706-4BDA9782C714}" srcId="{D097ABE8-45A3-4F18-8A1C-EC6EBD2FDE07}" destId="{8C218F1E-8735-49CE-A168-61BD701655FA}" srcOrd="1" destOrd="0" parTransId="{BF4137EF-5E62-4AC3-8E28-AF0ECE4F9787}" sibTransId="{CE6E4E9C-2B8B-46D2-98E2-38718C2A3C25}"/>
    <dgm:cxn modelId="{C794D049-5B64-4C82-AB7A-5906B65B3B5A}" srcId="{D097ABE8-45A3-4F18-8A1C-EC6EBD2FDE07}" destId="{58A84E18-0142-4BA7-B384-A91088D03999}" srcOrd="2" destOrd="0" parTransId="{852BE308-18F9-4133-8077-58702F4A1815}" sibTransId="{895ADBD7-518C-4995-BBA4-8B714F4E9E09}"/>
    <dgm:cxn modelId="{B8A334A0-18B8-4A76-915E-14A8EB1311CD}" type="presOf" srcId="{F0658188-B0D3-4E78-8CCD-FEA0020A8B31}" destId="{B3B91EE9-3015-419C-9348-ADDCF1E639DC}" srcOrd="0" destOrd="0" presId="urn:microsoft.com/office/officeart/2005/8/layout/hierarchy3"/>
    <dgm:cxn modelId="{607414E5-78B4-4CC3-B650-8E2C1AFFC45C}" type="presParOf" srcId="{90363646-2108-4755-B687-545230A92F01}" destId="{20A7BAB1-5AFC-420D-A12D-70FC18EF7983}" srcOrd="0" destOrd="0" presId="urn:microsoft.com/office/officeart/2005/8/layout/hierarchy3"/>
    <dgm:cxn modelId="{AFD18989-56C0-4DC2-A93D-566C2480F960}" type="presParOf" srcId="{20A7BAB1-5AFC-420D-A12D-70FC18EF7983}" destId="{34CD4DD0-374A-43E0-A952-D16540C5314D}" srcOrd="0" destOrd="0" presId="urn:microsoft.com/office/officeart/2005/8/layout/hierarchy3"/>
    <dgm:cxn modelId="{A3933312-5591-4B54-86A6-B0F8358F40F2}" type="presParOf" srcId="{34CD4DD0-374A-43E0-A952-D16540C5314D}" destId="{478D4E7D-FD56-44D6-9B59-DFBC18525179}" srcOrd="0" destOrd="0" presId="urn:microsoft.com/office/officeart/2005/8/layout/hierarchy3"/>
    <dgm:cxn modelId="{5D6CE05E-DB5E-4436-8AC0-8FD377041E19}" type="presParOf" srcId="{34CD4DD0-374A-43E0-A952-D16540C5314D}" destId="{05A55162-AEDA-47A2-BC48-7893BA454BCD}" srcOrd="1" destOrd="0" presId="urn:microsoft.com/office/officeart/2005/8/layout/hierarchy3"/>
    <dgm:cxn modelId="{5BCDD263-83E0-4F21-AF26-91F8C8CD28B2}" type="presParOf" srcId="{20A7BAB1-5AFC-420D-A12D-70FC18EF7983}" destId="{D5DCC979-5A7D-4DC5-9933-4570222247DB}" srcOrd="1" destOrd="0" presId="urn:microsoft.com/office/officeart/2005/8/layout/hierarchy3"/>
    <dgm:cxn modelId="{6EBEDA85-05B3-4FB9-89D3-E89126C6DE72}" type="presParOf" srcId="{D5DCC979-5A7D-4DC5-9933-4570222247DB}" destId="{583E6224-C12B-4F97-8812-FE6D42D3A37C}" srcOrd="0" destOrd="0" presId="urn:microsoft.com/office/officeart/2005/8/layout/hierarchy3"/>
    <dgm:cxn modelId="{6A20B318-F6B7-4E8A-B4F2-1BA53CD35710}" type="presParOf" srcId="{D5DCC979-5A7D-4DC5-9933-4570222247DB}" destId="{69415C72-483C-46C8-BF04-634C0488ED03}" srcOrd="1" destOrd="0" presId="urn:microsoft.com/office/officeart/2005/8/layout/hierarchy3"/>
    <dgm:cxn modelId="{03BBA87B-9088-4F05-BFB5-44711461585C}" type="presParOf" srcId="{D5DCC979-5A7D-4DC5-9933-4570222247DB}" destId="{C3B11348-ABE0-484A-B6B6-D8EA36474150}" srcOrd="2" destOrd="0" presId="urn:microsoft.com/office/officeart/2005/8/layout/hierarchy3"/>
    <dgm:cxn modelId="{5F6BA56E-8D74-4421-B79E-3E34FFB3EB6C}" type="presParOf" srcId="{D5DCC979-5A7D-4DC5-9933-4570222247DB}" destId="{7D9B806F-12D8-4750-8F1D-73547568952A}" srcOrd="3" destOrd="0" presId="urn:microsoft.com/office/officeart/2005/8/layout/hierarchy3"/>
    <dgm:cxn modelId="{605D361D-0416-4E4B-A837-037ADABAEBD2}" type="presParOf" srcId="{D5DCC979-5A7D-4DC5-9933-4570222247DB}" destId="{71C72B7C-8F2E-41BB-A77E-85CFFF3D059C}" srcOrd="4" destOrd="0" presId="urn:microsoft.com/office/officeart/2005/8/layout/hierarchy3"/>
    <dgm:cxn modelId="{E9BC5E8A-9095-457C-B326-914F6AE6289A}" type="presParOf" srcId="{D5DCC979-5A7D-4DC5-9933-4570222247DB}" destId="{24662BCC-2D58-4B48-9ED1-9594890A5EBE}" srcOrd="5" destOrd="0" presId="urn:microsoft.com/office/officeart/2005/8/layout/hierarchy3"/>
    <dgm:cxn modelId="{EE0B2F41-CADE-4615-92F8-502F834DD301}" type="presParOf" srcId="{90363646-2108-4755-B687-545230A92F01}" destId="{1D489E22-C8A7-48F3-AE48-90A7A7743044}" srcOrd="1" destOrd="0" presId="urn:microsoft.com/office/officeart/2005/8/layout/hierarchy3"/>
    <dgm:cxn modelId="{0D3B01B2-F17A-4C0C-B47B-9447E57F7135}" type="presParOf" srcId="{1D489E22-C8A7-48F3-AE48-90A7A7743044}" destId="{ECD05D96-7102-4251-A650-C5AB9831155D}" srcOrd="0" destOrd="0" presId="urn:microsoft.com/office/officeart/2005/8/layout/hierarchy3"/>
    <dgm:cxn modelId="{1CD1F49E-7E10-4CD2-A433-005079C48EBF}" type="presParOf" srcId="{ECD05D96-7102-4251-A650-C5AB9831155D}" destId="{92DA06BE-E555-4784-8A74-38E01A595ECD}" srcOrd="0" destOrd="0" presId="urn:microsoft.com/office/officeart/2005/8/layout/hierarchy3"/>
    <dgm:cxn modelId="{1FDC03E0-B005-4622-94C9-26B71D34EAFB}" type="presParOf" srcId="{ECD05D96-7102-4251-A650-C5AB9831155D}" destId="{2DD056D4-B782-40C2-9704-9E2C619DFE0E}" srcOrd="1" destOrd="0" presId="urn:microsoft.com/office/officeart/2005/8/layout/hierarchy3"/>
    <dgm:cxn modelId="{25D407A2-1769-430E-A37E-EB75299B74C4}" type="presParOf" srcId="{1D489E22-C8A7-48F3-AE48-90A7A7743044}" destId="{0D65C24E-5DC0-42CB-87A8-A48069CFCBDE}" srcOrd="1" destOrd="0" presId="urn:microsoft.com/office/officeart/2005/8/layout/hierarchy3"/>
    <dgm:cxn modelId="{3D4B61DC-4ABA-47F9-9B12-0CBDFE766E62}" type="presParOf" srcId="{0D65C24E-5DC0-42CB-87A8-A48069CFCBDE}" destId="{2E94C2FB-660F-4F5E-A28D-BA41B7147FFD}" srcOrd="0" destOrd="0" presId="urn:microsoft.com/office/officeart/2005/8/layout/hierarchy3"/>
    <dgm:cxn modelId="{44318F24-FA68-4453-952F-220B31AD5B98}" type="presParOf" srcId="{0D65C24E-5DC0-42CB-87A8-A48069CFCBDE}" destId="{B3B91EE9-3015-419C-9348-ADDCF1E639DC}" srcOrd="1" destOrd="0" presId="urn:microsoft.com/office/officeart/2005/8/layout/hierarchy3"/>
    <dgm:cxn modelId="{11BAAD0B-E221-447D-B366-373C41004BB3}" type="presParOf" srcId="{0D65C24E-5DC0-42CB-87A8-A48069CFCBDE}" destId="{4A147A29-4937-408A-87D0-55C9C707BCA8}" srcOrd="2" destOrd="0" presId="urn:microsoft.com/office/officeart/2005/8/layout/hierarchy3"/>
    <dgm:cxn modelId="{ACAC75B0-3F41-443E-B10B-CA89EB598FCE}" type="presParOf" srcId="{0D65C24E-5DC0-42CB-87A8-A48069CFCBDE}" destId="{C76D86E2-F167-4020-97E9-AD90403C2368}" srcOrd="3" destOrd="0" presId="urn:microsoft.com/office/officeart/2005/8/layout/hierarchy3"/>
    <dgm:cxn modelId="{EE45AD81-0E15-401A-94CB-7E4B96268295}" type="presParOf" srcId="{0D65C24E-5DC0-42CB-87A8-A48069CFCBDE}" destId="{E2B01243-2FD5-45B1-B39F-6CF069130AE6}" srcOrd="4" destOrd="0" presId="urn:microsoft.com/office/officeart/2005/8/layout/hierarchy3"/>
    <dgm:cxn modelId="{F65C7657-9911-410D-92C6-677852268E56}" type="presParOf" srcId="{0D65C24E-5DC0-42CB-87A8-A48069CFCBDE}" destId="{A0EEB502-C42B-44EA-BC06-99CC558D0A9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E414C-CA3C-4F40-BA17-00745B6A7C06}">
      <dsp:nvSpPr>
        <dsp:cNvPr id="0" name=""/>
        <dsp:cNvSpPr/>
      </dsp:nvSpPr>
      <dsp:spPr>
        <a:xfrm>
          <a:off x="1963808" y="2673625"/>
          <a:ext cx="562444" cy="212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22" y="0"/>
              </a:lnTo>
              <a:lnTo>
                <a:pt x="281222" y="2126276"/>
              </a:lnTo>
              <a:lnTo>
                <a:pt x="562444" y="2126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90045" y="3681778"/>
        <a:ext cx="109970" cy="109970"/>
      </dsp:txXfrm>
    </dsp:sp>
    <dsp:sp modelId="{E13597C6-EA14-4A97-9495-815A4961BFB0}">
      <dsp:nvSpPr>
        <dsp:cNvPr id="0" name=""/>
        <dsp:cNvSpPr/>
      </dsp:nvSpPr>
      <dsp:spPr>
        <a:xfrm>
          <a:off x="1963808" y="2673625"/>
          <a:ext cx="562444" cy="798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22" y="0"/>
              </a:lnTo>
              <a:lnTo>
                <a:pt x="281222" y="798259"/>
              </a:lnTo>
              <a:lnTo>
                <a:pt x="562444" y="798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20618" y="3048342"/>
        <a:ext cx="48825" cy="48825"/>
      </dsp:txXfrm>
    </dsp:sp>
    <dsp:sp modelId="{BED5650C-1B9D-416B-8CC2-FB87B57BA1FD}">
      <dsp:nvSpPr>
        <dsp:cNvPr id="0" name=""/>
        <dsp:cNvSpPr/>
      </dsp:nvSpPr>
      <dsp:spPr>
        <a:xfrm>
          <a:off x="1963808" y="2063493"/>
          <a:ext cx="562444" cy="610132"/>
        </a:xfrm>
        <a:custGeom>
          <a:avLst/>
          <a:gdLst/>
          <a:ahLst/>
          <a:cxnLst/>
          <a:rect l="0" t="0" r="0" b="0"/>
          <a:pathLst>
            <a:path>
              <a:moveTo>
                <a:pt x="0" y="610132"/>
              </a:moveTo>
              <a:lnTo>
                <a:pt x="281222" y="610132"/>
              </a:lnTo>
              <a:lnTo>
                <a:pt x="281222" y="0"/>
              </a:lnTo>
              <a:lnTo>
                <a:pt x="5624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24285" y="2347813"/>
        <a:ext cx="41491" cy="41491"/>
      </dsp:txXfrm>
    </dsp:sp>
    <dsp:sp modelId="{C353C57C-BAA6-48F0-A7CB-CE5C3A9EB667}">
      <dsp:nvSpPr>
        <dsp:cNvPr id="0" name=""/>
        <dsp:cNvSpPr/>
      </dsp:nvSpPr>
      <dsp:spPr>
        <a:xfrm>
          <a:off x="1963808" y="613341"/>
          <a:ext cx="562444" cy="2060283"/>
        </a:xfrm>
        <a:custGeom>
          <a:avLst/>
          <a:gdLst/>
          <a:ahLst/>
          <a:cxnLst/>
          <a:rect l="0" t="0" r="0" b="0"/>
          <a:pathLst>
            <a:path>
              <a:moveTo>
                <a:pt x="0" y="2060283"/>
              </a:moveTo>
              <a:lnTo>
                <a:pt x="281222" y="2060283"/>
              </a:lnTo>
              <a:lnTo>
                <a:pt x="281222" y="0"/>
              </a:lnTo>
              <a:lnTo>
                <a:pt x="5624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91638" y="1590091"/>
        <a:ext cx="106783" cy="106783"/>
      </dsp:txXfrm>
    </dsp:sp>
    <dsp:sp modelId="{DC40D884-31B5-4B57-90D3-F951CEF8AD6A}">
      <dsp:nvSpPr>
        <dsp:cNvPr id="0" name=""/>
        <dsp:cNvSpPr/>
      </dsp:nvSpPr>
      <dsp:spPr>
        <a:xfrm rot="16200000">
          <a:off x="-97075" y="2244932"/>
          <a:ext cx="3264381" cy="85738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Цели</a:t>
          </a:r>
          <a:endParaRPr lang="ru-RU" sz="5600" kern="1200" dirty="0"/>
        </a:p>
      </dsp:txBody>
      <dsp:txXfrm>
        <a:off x="-97075" y="2244932"/>
        <a:ext cx="3264381" cy="857385"/>
      </dsp:txXfrm>
    </dsp:sp>
    <dsp:sp modelId="{4D6FDB8E-FB34-4D09-9167-50FA90605218}">
      <dsp:nvSpPr>
        <dsp:cNvPr id="0" name=""/>
        <dsp:cNvSpPr/>
      </dsp:nvSpPr>
      <dsp:spPr>
        <a:xfrm>
          <a:off x="2526253" y="2630"/>
          <a:ext cx="4684602" cy="122142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(1) укреплять эффективное лидерство и руководство в области охраны психического здоровья;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26253" y="2630"/>
        <a:ext cx="4684602" cy="1221422"/>
      </dsp:txXfrm>
    </dsp:sp>
    <dsp:sp modelId="{DB84CAF4-7CDD-4391-ABF3-554EE85A2983}">
      <dsp:nvSpPr>
        <dsp:cNvPr id="0" name=""/>
        <dsp:cNvSpPr/>
      </dsp:nvSpPr>
      <dsp:spPr>
        <a:xfrm>
          <a:off x="2526253" y="1438399"/>
          <a:ext cx="4727685" cy="125018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i="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>
              <a:solidFill>
                <a:schemeClr val="tx1"/>
              </a:solidFill>
            </a:rPr>
            <a:t>(2) обеспечивать на первичном уровне комплексную, интегрированную и чутко реагирующую на изменения медико-санитарную и социальную помощь;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2526253" y="1438399"/>
        <a:ext cx="4727685" cy="1250187"/>
      </dsp:txXfrm>
    </dsp:sp>
    <dsp:sp modelId="{07C9CB76-56E2-4368-BCAE-26A5608DEBBD}">
      <dsp:nvSpPr>
        <dsp:cNvPr id="0" name=""/>
        <dsp:cNvSpPr/>
      </dsp:nvSpPr>
      <dsp:spPr>
        <a:xfrm>
          <a:off x="2526253" y="2902933"/>
          <a:ext cx="4666631" cy="113790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i="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>
              <a:solidFill>
                <a:schemeClr val="tx1"/>
              </a:solidFill>
            </a:rPr>
            <a:t>(3) осуществлять стратегии укрепления психического здоровья и профилактики в области психического здоровья;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526253" y="2902933"/>
        <a:ext cx="4666631" cy="1137904"/>
      </dsp:txXfrm>
    </dsp:sp>
    <dsp:sp modelId="{E27BF576-24F4-450C-85DE-B21061D702D0}">
      <dsp:nvSpPr>
        <dsp:cNvPr id="0" name=""/>
        <dsp:cNvSpPr/>
      </dsp:nvSpPr>
      <dsp:spPr>
        <a:xfrm>
          <a:off x="2526253" y="4255184"/>
          <a:ext cx="4751532" cy="10894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(4) укреплять информационные системы, фактические данные и исследования в области психического здоровья.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26253" y="4255184"/>
        <a:ext cx="4751532" cy="1089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D4E7D-FD56-44D6-9B59-DFBC18525179}">
      <dsp:nvSpPr>
        <dsp:cNvPr id="0" name=""/>
        <dsp:cNvSpPr/>
      </dsp:nvSpPr>
      <dsp:spPr>
        <a:xfrm>
          <a:off x="0" y="21846"/>
          <a:ext cx="3022711" cy="111384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Интеграция психиатрии с общей медициной</a:t>
          </a:r>
          <a:endParaRPr lang="ru-RU" sz="2300" b="1" kern="1200" dirty="0"/>
        </a:p>
      </dsp:txBody>
      <dsp:txXfrm>
        <a:off x="32623" y="54469"/>
        <a:ext cx="2957465" cy="1048600"/>
      </dsp:txXfrm>
    </dsp:sp>
    <dsp:sp modelId="{583E6224-C12B-4F97-8812-FE6D42D3A37C}">
      <dsp:nvSpPr>
        <dsp:cNvPr id="0" name=""/>
        <dsp:cNvSpPr/>
      </dsp:nvSpPr>
      <dsp:spPr>
        <a:xfrm>
          <a:off x="302271" y="1135693"/>
          <a:ext cx="953112" cy="661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331"/>
              </a:lnTo>
              <a:lnTo>
                <a:pt x="953112" y="661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15C72-483C-46C8-BF04-634C0488ED03}">
      <dsp:nvSpPr>
        <dsp:cNvPr id="0" name=""/>
        <dsp:cNvSpPr/>
      </dsp:nvSpPr>
      <dsp:spPr>
        <a:xfrm>
          <a:off x="1255383" y="1223875"/>
          <a:ext cx="3249409" cy="1146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Инструментальные-обследования</a:t>
          </a:r>
          <a:endParaRPr lang="ru-RU" sz="2000" b="1" kern="1200" dirty="0"/>
        </a:p>
      </dsp:txBody>
      <dsp:txXfrm>
        <a:off x="1288957" y="1257449"/>
        <a:ext cx="3182261" cy="1079149"/>
      </dsp:txXfrm>
    </dsp:sp>
    <dsp:sp modelId="{C3B11348-ABE0-484A-B6B6-D8EA36474150}">
      <dsp:nvSpPr>
        <dsp:cNvPr id="0" name=""/>
        <dsp:cNvSpPr/>
      </dsp:nvSpPr>
      <dsp:spPr>
        <a:xfrm>
          <a:off x="302271" y="1135693"/>
          <a:ext cx="953112" cy="1780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381"/>
              </a:lnTo>
              <a:lnTo>
                <a:pt x="953112" y="1780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B806F-12D8-4750-8F1D-73547568952A}">
      <dsp:nvSpPr>
        <dsp:cNvPr id="0" name=""/>
        <dsp:cNvSpPr/>
      </dsp:nvSpPr>
      <dsp:spPr>
        <a:xfrm>
          <a:off x="1255383" y="2506034"/>
          <a:ext cx="3249409" cy="820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Психообразование </a:t>
          </a:r>
          <a:endParaRPr lang="ru-RU" sz="2400" b="1" kern="1200" dirty="0"/>
        </a:p>
      </dsp:txBody>
      <dsp:txXfrm>
        <a:off x="1279402" y="2530053"/>
        <a:ext cx="3201371" cy="772042"/>
      </dsp:txXfrm>
    </dsp:sp>
    <dsp:sp modelId="{71C72B7C-8F2E-41BB-A77E-85CFFF3D059C}">
      <dsp:nvSpPr>
        <dsp:cNvPr id="0" name=""/>
        <dsp:cNvSpPr/>
      </dsp:nvSpPr>
      <dsp:spPr>
        <a:xfrm>
          <a:off x="302271" y="1135693"/>
          <a:ext cx="953112" cy="2962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41"/>
              </a:lnTo>
              <a:lnTo>
                <a:pt x="953112" y="2962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62BCC-2D58-4B48-9ED1-9594890A5EBE}">
      <dsp:nvSpPr>
        <dsp:cNvPr id="0" name=""/>
        <dsp:cNvSpPr/>
      </dsp:nvSpPr>
      <dsp:spPr>
        <a:xfrm>
          <a:off x="1255383" y="3467655"/>
          <a:ext cx="3151014" cy="1260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Медикаментозное лечение </a:t>
          </a:r>
          <a:endParaRPr lang="ru-RU" sz="2000" b="1" kern="1200" dirty="0"/>
        </a:p>
      </dsp:txBody>
      <dsp:txXfrm>
        <a:off x="1292309" y="3504581"/>
        <a:ext cx="3077162" cy="1186907"/>
      </dsp:txXfrm>
    </dsp:sp>
    <dsp:sp modelId="{92DA06BE-E555-4784-8A74-38E01A595ECD}">
      <dsp:nvSpPr>
        <dsp:cNvPr id="0" name=""/>
        <dsp:cNvSpPr/>
      </dsp:nvSpPr>
      <dsp:spPr>
        <a:xfrm>
          <a:off x="6694181" y="21846"/>
          <a:ext cx="3406801" cy="113886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Интеграция психиатрии с социальными институтами</a:t>
          </a:r>
          <a:endParaRPr lang="ru-RU" sz="2300" b="1" kern="1200" dirty="0"/>
        </a:p>
      </dsp:txBody>
      <dsp:txXfrm>
        <a:off x="6727537" y="55202"/>
        <a:ext cx="3340089" cy="1072151"/>
      </dsp:txXfrm>
    </dsp:sp>
    <dsp:sp modelId="{2E94C2FB-660F-4F5E-A28D-BA41B7147FFD}">
      <dsp:nvSpPr>
        <dsp:cNvPr id="0" name=""/>
        <dsp:cNvSpPr/>
      </dsp:nvSpPr>
      <dsp:spPr>
        <a:xfrm>
          <a:off x="7034861" y="1160709"/>
          <a:ext cx="620935" cy="532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026"/>
              </a:lnTo>
              <a:lnTo>
                <a:pt x="620935" y="532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91EE9-3015-419C-9348-ADDCF1E639DC}">
      <dsp:nvSpPr>
        <dsp:cNvPr id="0" name=""/>
        <dsp:cNvSpPr/>
      </dsp:nvSpPr>
      <dsp:spPr>
        <a:xfrm>
          <a:off x="7655796" y="1304005"/>
          <a:ext cx="2885056" cy="777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Интеграция в общество</a:t>
          </a:r>
          <a:endParaRPr lang="ru-RU" sz="2400" b="1" kern="1200" dirty="0"/>
        </a:p>
      </dsp:txBody>
      <dsp:txXfrm>
        <a:off x="7678567" y="1326776"/>
        <a:ext cx="2839514" cy="731920"/>
      </dsp:txXfrm>
    </dsp:sp>
    <dsp:sp modelId="{4A147A29-4937-408A-87D0-55C9C707BCA8}">
      <dsp:nvSpPr>
        <dsp:cNvPr id="0" name=""/>
        <dsp:cNvSpPr/>
      </dsp:nvSpPr>
      <dsp:spPr>
        <a:xfrm>
          <a:off x="7034861" y="1160709"/>
          <a:ext cx="701072" cy="168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70"/>
              </a:lnTo>
              <a:lnTo>
                <a:pt x="701072" y="1686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D86E2-F167-4020-97E9-AD90403C2368}">
      <dsp:nvSpPr>
        <dsp:cNvPr id="0" name=""/>
        <dsp:cNvSpPr/>
      </dsp:nvSpPr>
      <dsp:spPr>
        <a:xfrm>
          <a:off x="7735934" y="2217847"/>
          <a:ext cx="2885056" cy="1258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Помощь в трудоустройстве</a:t>
          </a:r>
          <a:endParaRPr lang="ru-RU" sz="2400" b="1" kern="1200" dirty="0"/>
        </a:p>
      </dsp:txBody>
      <dsp:txXfrm>
        <a:off x="7772787" y="2254700"/>
        <a:ext cx="2811350" cy="1184560"/>
      </dsp:txXfrm>
    </dsp:sp>
    <dsp:sp modelId="{E2B01243-2FD5-45B1-B39F-6CF069130AE6}">
      <dsp:nvSpPr>
        <dsp:cNvPr id="0" name=""/>
        <dsp:cNvSpPr/>
      </dsp:nvSpPr>
      <dsp:spPr>
        <a:xfrm>
          <a:off x="7034861" y="1160709"/>
          <a:ext cx="701072" cy="3126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067"/>
              </a:lnTo>
              <a:lnTo>
                <a:pt x="701072" y="3126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EB502-C42B-44EA-BC06-99CC558D0A9A}">
      <dsp:nvSpPr>
        <dsp:cNvPr id="0" name=""/>
        <dsp:cNvSpPr/>
      </dsp:nvSpPr>
      <dsp:spPr>
        <a:xfrm>
          <a:off x="7735934" y="3677011"/>
          <a:ext cx="2934232" cy="1219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Восстановление</a:t>
          </a:r>
          <a:endParaRPr lang="ru-RU" sz="2400" b="1" kern="1200" dirty="0"/>
        </a:p>
      </dsp:txBody>
      <dsp:txXfrm>
        <a:off x="7771653" y="3712730"/>
        <a:ext cx="2862794" cy="114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E4FB-5AFB-4116-A2B4-E36739E35C4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5FD0-4BC8-4138-8D6B-129BAE1D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7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0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6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5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240C729-8BFC-8D46-8D0C-6229B309E7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3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FAF4022-2C81-B549-B1CB-43C840CE1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7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C4E8CFC-C2ED-EE4E-A500-60B555261D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C304E6E-3637-0B48-A7B8-ECE30A32FB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CE48CAC-FF60-BB47-8A42-6A78BD6452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2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DB9A9B9-D993-AE47-B03C-591606957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9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3E1A27C-B454-5D4D-8CEC-F603BAD2F1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9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68B2BC6-138E-8942-B3A2-1463AC207E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1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4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D539300-6E50-D94B-A2E4-581BFAB8BE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9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F56734D-3EBD-F04E-B778-706EC450C8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7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AD94354-D956-A549-B0AB-BA276DA372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0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05944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abla" type="tbl" preserve="1">
  <p:cSld name="Título y tabl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43419" y="122239"/>
            <a:ext cx="11736931" cy="120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226484" y="6273812"/>
            <a:ext cx="3329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757093" y="6286511"/>
            <a:ext cx="47709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82579" y="6286511"/>
            <a:ext cx="328295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77355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 preserve="1">
  <p:cSld name="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914401" y="2130430"/>
            <a:ext cx="10363213" cy="147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828802" y="3886209"/>
            <a:ext cx="8534411" cy="175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3846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 preserve="1">
  <p:cSld name="Sólo el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57825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13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94255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963084" y="4406909"/>
            <a:ext cx="10363213" cy="136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963084" y="2906720"/>
            <a:ext cx="10363213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59290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09603" y="1600202"/>
            <a:ext cx="5384807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6197610" y="1600202"/>
            <a:ext cx="5384807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1552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78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609603" y="1535117"/>
            <a:ext cx="538692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609603" y="2174880"/>
            <a:ext cx="5386924" cy="395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3"/>
          </p:nvPr>
        </p:nvSpPr>
        <p:spPr>
          <a:xfrm>
            <a:off x="6193375" y="1535117"/>
            <a:ext cx="538904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4"/>
          </p:nvPr>
        </p:nvSpPr>
        <p:spPr>
          <a:xfrm>
            <a:off x="6193375" y="2174880"/>
            <a:ext cx="5389040" cy="395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07044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09604" y="273051"/>
            <a:ext cx="4011089" cy="116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4766739" y="273052"/>
            <a:ext cx="6815675" cy="585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2"/>
          </p:nvPr>
        </p:nvSpPr>
        <p:spPr>
          <a:xfrm>
            <a:off x="609604" y="1435103"/>
            <a:ext cx="4011089" cy="469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10163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2389722" y="4800609"/>
            <a:ext cx="7315209" cy="5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9" name="Google Shape;119;p23"/>
          <p:cNvSpPr>
            <a:spLocks noGrp="1"/>
          </p:cNvSpPr>
          <p:nvPr>
            <p:ph type="pic" idx="2"/>
          </p:nvPr>
        </p:nvSpPr>
        <p:spPr>
          <a:xfrm>
            <a:off x="2389722" y="612776"/>
            <a:ext cx="7315209" cy="411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2389722" y="5367348"/>
            <a:ext cx="7315209" cy="80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69025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 preserve="1">
  <p:cSld name="Título y texto vertical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 rot="5400000">
            <a:off x="3833024" y="-1623219"/>
            <a:ext cx="4525971" cy="1097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7" name="Google Shape;127;p24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8" name="Google Shape;128;p24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5715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 preserve="1">
  <p:cSld name="Título vertical y text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 rot="5400000">
            <a:off x="7285044" y="1828805"/>
            <a:ext cx="5851536" cy="274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8"/>
            <a:ext cx="5851536" cy="802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717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53033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3220181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5787329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9595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6429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abla" type="tbl" preserve="1">
  <p:cSld name="Título y tabl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43419" y="122239"/>
            <a:ext cx="11736931" cy="120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226484" y="6273812"/>
            <a:ext cx="3329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757093" y="6286511"/>
            <a:ext cx="47709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82579" y="6286511"/>
            <a:ext cx="328295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8252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 preserve="1">
  <p:cSld name="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914401" y="2130430"/>
            <a:ext cx="10363213" cy="147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828802" y="3886209"/>
            <a:ext cx="8534411" cy="175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98545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 preserve="1">
  <p:cSld name="Sólo el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0186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00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13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41900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963084" y="4406909"/>
            <a:ext cx="10363213" cy="136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963084" y="2906720"/>
            <a:ext cx="10363213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2458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09603" y="1600202"/>
            <a:ext cx="5384807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6197610" y="1600202"/>
            <a:ext cx="5384807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7599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609603" y="1535117"/>
            <a:ext cx="538692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609603" y="2174880"/>
            <a:ext cx="5386924" cy="395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3"/>
          </p:nvPr>
        </p:nvSpPr>
        <p:spPr>
          <a:xfrm>
            <a:off x="6193375" y="1535117"/>
            <a:ext cx="538904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4"/>
          </p:nvPr>
        </p:nvSpPr>
        <p:spPr>
          <a:xfrm>
            <a:off x="6193375" y="2174880"/>
            <a:ext cx="5389040" cy="395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32628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09604" y="273051"/>
            <a:ext cx="4011089" cy="116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4766739" y="273052"/>
            <a:ext cx="6815675" cy="585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2"/>
          </p:nvPr>
        </p:nvSpPr>
        <p:spPr>
          <a:xfrm>
            <a:off x="609604" y="1435103"/>
            <a:ext cx="4011089" cy="469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70794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2389722" y="4800609"/>
            <a:ext cx="7315209" cy="5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9" name="Google Shape;119;p23"/>
          <p:cNvSpPr>
            <a:spLocks noGrp="1"/>
          </p:cNvSpPr>
          <p:nvPr>
            <p:ph type="pic" idx="2"/>
          </p:nvPr>
        </p:nvSpPr>
        <p:spPr>
          <a:xfrm>
            <a:off x="2389722" y="612776"/>
            <a:ext cx="7315209" cy="411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2389722" y="5367348"/>
            <a:ext cx="7315209" cy="80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9169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 preserve="1">
  <p:cSld name="Título y texto vertical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 rot="5400000">
            <a:off x="3833024" y="-1623219"/>
            <a:ext cx="4525971" cy="1097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7" name="Google Shape;127;p24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8" name="Google Shape;128;p24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87438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 preserve="1">
  <p:cSld name="Título vertical y text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 rot="5400000">
            <a:off x="7285044" y="1828805"/>
            <a:ext cx="5851536" cy="274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8"/>
            <a:ext cx="5851536" cy="802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61498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53033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3220181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5787329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×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02971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6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60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23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20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079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75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1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53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47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806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88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47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3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49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1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31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68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66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2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50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56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096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9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85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3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4914-5FE7-46D1-888B-78A34BADF74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32CC-1629-40D4-94B4-214DD7FE1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2F320E7-C7C5-1A4E-B1B4-8C18F56A9B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7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13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485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13" cy="11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13" cy="45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/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5" y="6356364"/>
            <a:ext cx="3860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11" y="6356364"/>
            <a:ext cx="2844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8860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9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0874-4A2B-4B8B-B8AF-D0E5298FDD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AA5FB-F999-41CA-91B9-378246B261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4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49829"/>
            <a:ext cx="9144000" cy="32037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комплексных услуг для лиц с психическими расстройствами по месту жительства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73417"/>
            <a:ext cx="12192000" cy="88458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 smtClean="0"/>
              <a:t>Эксперт по психическому здоровью </a:t>
            </a:r>
          </a:p>
          <a:p>
            <a:r>
              <a:rPr lang="ru-RU" dirty="0" smtClean="0"/>
              <a:t>Пантелеева Лилия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22" y="65226"/>
            <a:ext cx="11042374" cy="67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18" y="119435"/>
            <a:ext cx="11280913" cy="6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679" y="111078"/>
            <a:ext cx="11072191" cy="65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2638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b="1" dirty="0" smtClean="0"/>
              <a:t>Спасибо за внимание! </a:t>
            </a:r>
          </a:p>
          <a:p>
            <a:pPr marL="0" indent="0" algn="ctr">
              <a:buNone/>
            </a:pPr>
            <a:endParaRPr lang="ru-RU" sz="6600" b="1" dirty="0"/>
          </a:p>
          <a:p>
            <a:pPr marL="0" indent="0" algn="ctr">
              <a:buNone/>
            </a:pPr>
            <a:endParaRPr lang="ru-RU" sz="6600" b="1" dirty="0" smtClean="0"/>
          </a:p>
          <a:p>
            <a:pPr marL="0" indent="0" algn="ctr">
              <a:buNone/>
            </a:pPr>
            <a:r>
              <a:rPr lang="ru-RU" sz="6600" b="1" dirty="0" smtClean="0"/>
              <a:t>Вопросы и ответы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5238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63" y="365124"/>
            <a:ext cx="545327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действий по охране психического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2013-2020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021260"/>
            <a:ext cx="2917734" cy="4151406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98428223"/>
              </p:ext>
            </p:extLst>
          </p:nvPr>
        </p:nvGraphicFramePr>
        <p:xfrm>
          <a:off x="3025913" y="1027906"/>
          <a:ext cx="8384209" cy="534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лево 8"/>
          <p:cNvSpPr/>
          <p:nvPr/>
        </p:nvSpPr>
        <p:spPr>
          <a:xfrm>
            <a:off x="10545418" y="2882348"/>
            <a:ext cx="894522" cy="4770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0705" y="273051"/>
            <a:ext cx="8736496" cy="639610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принципы Программы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r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/>
              <a:t>- всеобщий охват медико-санитарными, социальными услугами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pPr marL="0" indent="0">
              <a:buNone/>
            </a:pPr>
            <a:r>
              <a:rPr lang="ru-RU" sz="2600" dirty="0"/>
              <a:t>- соблюдение прав человека</a:t>
            </a:r>
            <a:r>
              <a:rPr lang="ru-RU" sz="2600" dirty="0" smtClean="0"/>
              <a:t>;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- практика, опирающаяся на доказательные данные</a:t>
            </a:r>
            <a:r>
              <a:rPr lang="ru-RU" sz="2600" dirty="0" smtClean="0"/>
              <a:t>;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/>
              <a:t>- подход к медико-социальным потребностям на всех этапах жизненного цикла развития человека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- </a:t>
            </a:r>
            <a:r>
              <a:rPr lang="ru-RU" sz="2600" b="1" dirty="0" err="1"/>
              <a:t>многосекторальный</a:t>
            </a:r>
            <a:r>
              <a:rPr lang="ru-RU" sz="2600" b="1" dirty="0"/>
              <a:t> подход в области охраны психического здоровья населения Кыргызской Республики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pPr marL="0" indent="0">
              <a:buNone/>
            </a:pPr>
            <a:r>
              <a:rPr lang="ru-RU" sz="2600" dirty="0"/>
              <a:t>- устранение неравенства и несправедливости</a:t>
            </a:r>
            <a:r>
              <a:rPr lang="ru-RU" sz="2600" dirty="0" smtClean="0"/>
              <a:t>;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- обеспечение прав и возможностей лиц с психическими расстройствами и ограниченными возможностями.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8661" y="159026"/>
            <a:ext cx="3925956" cy="1381539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Кыргызской Республики по охране психического здоровья населения Кыргызской Республики на 2018-2030 годы</a:t>
            </a:r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590261" y="1441174"/>
            <a:ext cx="1123122" cy="38762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86" y="3345843"/>
            <a:ext cx="1219306" cy="506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69" y="4478020"/>
            <a:ext cx="121930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6200000">
            <a:off x="-2163079" y="3129516"/>
            <a:ext cx="6256695" cy="97169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Вершина айсберга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57200"/>
            <a:fld id="{7E6D6D4B-3882-6743-845A-E96836DD8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83" y="83556"/>
            <a:ext cx="10207487" cy="66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4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86" y="176282"/>
            <a:ext cx="5208104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системы охраны психического здоровья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1501845"/>
            <a:ext cx="12028714" cy="50731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03852" y="1539190"/>
            <a:ext cx="4581940" cy="2899957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Республиканские центры психического здоровья</a:t>
            </a:r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 rot="2137444">
            <a:off x="668462" y="1476762"/>
            <a:ext cx="1166949" cy="3447602"/>
          </a:xfrm>
          <a:prstGeom prst="upArrow">
            <a:avLst>
              <a:gd name="adj1" fmla="val 50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помощи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944515" y="1401864"/>
            <a:ext cx="2885663" cy="1349934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РЦПЗ, РПБ, отделения ТБ</a:t>
            </a:r>
            <a:endParaRPr lang="ru-RU" sz="1600" b="1" dirty="0"/>
          </a:p>
        </p:txBody>
      </p:sp>
      <p:sp>
        <p:nvSpPr>
          <p:cNvPr id="9" name="Трапеция 8"/>
          <p:cNvSpPr/>
          <p:nvPr/>
        </p:nvSpPr>
        <p:spPr>
          <a:xfrm>
            <a:off x="7723182" y="2837224"/>
            <a:ext cx="3347107" cy="834336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Междисциплинарные команды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715617" y="4515015"/>
            <a:ext cx="5158410" cy="1142694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Психо-наркологические отделения в областных и территориальных больницах, </a:t>
            </a:r>
          </a:p>
        </p:txBody>
      </p:sp>
      <p:sp>
        <p:nvSpPr>
          <p:cNvPr id="12" name="Трапеция 11"/>
          <p:cNvSpPr/>
          <p:nvPr/>
        </p:nvSpPr>
        <p:spPr>
          <a:xfrm>
            <a:off x="7468545" y="3756986"/>
            <a:ext cx="3856382" cy="863059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Первичная медико-санитарная помощь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7265504" y="4652114"/>
            <a:ext cx="4219309" cy="90115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Помощь общества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6977270" y="5636523"/>
            <a:ext cx="4755163" cy="968844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амопомощь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191849">
            <a:off x="6250704" y="1872856"/>
            <a:ext cx="1400470" cy="3704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Охват помощью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Трапеция 15"/>
          <p:cNvSpPr/>
          <p:nvPr/>
        </p:nvSpPr>
        <p:spPr>
          <a:xfrm>
            <a:off x="546651" y="5805438"/>
            <a:ext cx="5516219" cy="631013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кабинет психиатра в ЦСМ </a:t>
            </a:r>
          </a:p>
        </p:txBody>
      </p:sp>
    </p:spTree>
    <p:extLst>
      <p:ext uri="{BB962C8B-B14F-4D97-AF65-F5344CB8AC3E}">
        <p14:creationId xmlns:p14="http://schemas.microsoft.com/office/powerpoint/2010/main" val="33802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помощи на уровне ПМСП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0870"/>
            <a:ext cx="11029122" cy="4686093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Весь спектр 		</a:t>
            </a:r>
            <a:r>
              <a:rPr lang="ru-RU" b="1" dirty="0" smtClean="0">
                <a:solidFill>
                  <a:schemeClr val="accent4"/>
                </a:solidFill>
              </a:rPr>
              <a:t>Дестигматизация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амбулаторных 						</a:t>
            </a:r>
            <a:r>
              <a:rPr lang="ru-RU" b="1" dirty="0" smtClean="0">
                <a:solidFill>
                  <a:schemeClr val="tx2"/>
                </a:solidFill>
              </a:rPr>
              <a:t>Доверие общества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услуг в одном месте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1" y="2568159"/>
            <a:ext cx="3047097" cy="209487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629452" y="3922056"/>
            <a:ext cx="963865" cy="413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317" y="2959133"/>
            <a:ext cx="3123297" cy="2339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61" y="3615599"/>
            <a:ext cx="2696301" cy="26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708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/>
              <a:t>Междисциплинарные команды на уровне ПМСП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4278"/>
            <a:ext cx="12192000" cy="58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Состав МДК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896" y="1031557"/>
            <a:ext cx="4908934" cy="461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8194" y="102790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психиатр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8830" y="306896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Патронажная медицинская сестра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9736" y="38076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3712" y="169068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Кабинетная медицинская сестра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0" y="2187719"/>
            <a:ext cx="2667000" cy="42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0082" y="1779659"/>
            <a:ext cx="205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Семейный врач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Биопсихосоциальная модель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3392" y="1628800"/>
          <a:ext cx="10873208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4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256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2_Office Theme</vt:lpstr>
      <vt:lpstr>Tema de Office</vt:lpstr>
      <vt:lpstr>1_Tema de Office</vt:lpstr>
      <vt:lpstr>1_Тема Office</vt:lpstr>
      <vt:lpstr>2_Тема Office</vt:lpstr>
      <vt:lpstr>Организация комплексных услуг для лиц с психическими расстройствами по месту жительства</vt:lpstr>
      <vt:lpstr>План действий по охране психического здоровья ВОЗ 2013-2020 г.г.</vt:lpstr>
      <vt:lpstr>Презентация PowerPoint</vt:lpstr>
      <vt:lpstr>Вершина айсберга</vt:lpstr>
      <vt:lpstr>Изменение системы охраны психического здоровья</vt:lpstr>
      <vt:lpstr>Организация помощи на уровне ПМСП </vt:lpstr>
      <vt:lpstr>Междисциплинарные команды на уровне ПМСП</vt:lpstr>
      <vt:lpstr>Состав МДК</vt:lpstr>
      <vt:lpstr>Биопсихосоциальная модель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руководства mhGAP</dc:title>
  <dc:creator>semyai@outlook.com</dc:creator>
  <cp:lastModifiedBy>Gulaiym Shigaibaeva</cp:lastModifiedBy>
  <cp:revision>43</cp:revision>
  <dcterms:created xsi:type="dcterms:W3CDTF">2019-04-21T16:42:42Z</dcterms:created>
  <dcterms:modified xsi:type="dcterms:W3CDTF">2019-10-25T05:29:29Z</dcterms:modified>
</cp:coreProperties>
</file>